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61"/>
  </p:notesMasterIdLst>
  <p:sldIdLst>
    <p:sldId id="256" r:id="rId2"/>
    <p:sldId id="449" r:id="rId3"/>
    <p:sldId id="258" r:id="rId4"/>
    <p:sldId id="460" r:id="rId5"/>
    <p:sldId id="480" r:id="rId6"/>
    <p:sldId id="461" r:id="rId7"/>
    <p:sldId id="404" r:id="rId8"/>
    <p:sldId id="462" r:id="rId9"/>
    <p:sldId id="463" r:id="rId10"/>
    <p:sldId id="492" r:id="rId11"/>
    <p:sldId id="493" r:id="rId12"/>
    <p:sldId id="502" r:id="rId13"/>
    <p:sldId id="504" r:id="rId14"/>
    <p:sldId id="505" r:id="rId15"/>
    <p:sldId id="506" r:id="rId16"/>
    <p:sldId id="495" r:id="rId17"/>
    <p:sldId id="486" r:id="rId18"/>
    <p:sldId id="498" r:id="rId19"/>
    <p:sldId id="509" r:id="rId20"/>
    <p:sldId id="510" r:id="rId21"/>
    <p:sldId id="511" r:id="rId22"/>
    <p:sldId id="513" r:id="rId23"/>
    <p:sldId id="405" r:id="rId24"/>
    <p:sldId id="500" r:id="rId25"/>
    <p:sldId id="468" r:id="rId26"/>
    <p:sldId id="507" r:id="rId27"/>
    <p:sldId id="508" r:id="rId28"/>
    <p:sldId id="469" r:id="rId29"/>
    <p:sldId id="470" r:id="rId30"/>
    <p:sldId id="471" r:id="rId31"/>
    <p:sldId id="472" r:id="rId32"/>
    <p:sldId id="474" r:id="rId33"/>
    <p:sldId id="475" r:id="rId34"/>
    <p:sldId id="479" r:id="rId35"/>
    <p:sldId id="482" r:id="rId36"/>
    <p:sldId id="481" r:id="rId37"/>
    <p:sldId id="406" r:id="rId38"/>
    <p:sldId id="476" r:id="rId39"/>
    <p:sldId id="428" r:id="rId40"/>
    <p:sldId id="407" r:id="rId41"/>
    <p:sldId id="443" r:id="rId42"/>
    <p:sldId id="332" r:id="rId43"/>
    <p:sldId id="334" r:id="rId44"/>
    <p:sldId id="514" r:id="rId45"/>
    <p:sldId id="457" r:id="rId46"/>
    <p:sldId id="499" r:id="rId47"/>
    <p:sldId id="516" r:id="rId48"/>
    <p:sldId id="515" r:id="rId49"/>
    <p:sldId id="517" r:id="rId50"/>
    <p:sldId id="501" r:id="rId51"/>
    <p:sldId id="518" r:id="rId52"/>
    <p:sldId id="496" r:id="rId53"/>
    <p:sldId id="519" r:id="rId54"/>
    <p:sldId id="497" r:id="rId55"/>
    <p:sldId id="520" r:id="rId56"/>
    <p:sldId id="408" r:id="rId57"/>
    <p:sldId id="390" r:id="rId58"/>
    <p:sldId id="393" r:id="rId59"/>
    <p:sldId id="413" r:id="rId60"/>
  </p:sldIdLst>
  <p:sldSz cx="9144000" cy="5143500" type="screen16x9"/>
  <p:notesSz cx="6858000" cy="200025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Gill Sans" panose="020B0604020202020204" charset="0"/>
      <p:regular r:id="rId66"/>
      <p:bold r:id="rId67"/>
    </p:embeddedFont>
    <p:embeddedFont>
      <p:font typeface="Muli" panose="020B0604020202020204" charset="0"/>
      <p:regular r:id="rId68"/>
      <p:bold r:id="rId69"/>
      <p:italic r:id="rId70"/>
      <p:boldItalic r:id="rId71"/>
    </p:embeddedFont>
    <p:embeddedFont>
      <p:font typeface="Proxima Nova" panose="020B060402020202020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6E9A"/>
    <a:srgbClr val="912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C377C1-1AF5-42E8-9B73-5D94E6338168}" v="1" dt="2019-04-22T12:38:21.540"/>
  </p1510:revLst>
</p1510:revInfo>
</file>

<file path=ppt/tableStyles.xml><?xml version="1.0" encoding="utf-8"?>
<a:tblStyleLst xmlns:a="http://schemas.openxmlformats.org/drawingml/2006/main" def="{35D54F84-4425-496D-BE14-32B743FE37D7}">
  <a:tblStyle styleId="{35D54F84-4425-496D-BE14-32B743FE37D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61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3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jid Sadallah" userId="f4e9b080e587bc4d" providerId="Windows Live" clId="Web-{55B0D82D-E76E-42FB-92FB-1019E720D857}"/>
    <pc:docChg chg="addSld modSld">
      <pc:chgData name="Madjid Sadallah" userId="f4e9b080e587bc4d" providerId="Windows Live" clId="Web-{55B0D82D-E76E-42FB-92FB-1019E720D857}" dt="2019-04-22T07:21:41.375" v="403" actId="20577"/>
      <pc:docMkLst>
        <pc:docMk/>
      </pc:docMkLst>
      <pc:sldChg chg="modSp">
        <pc:chgData name="Madjid Sadallah" userId="f4e9b080e587bc4d" providerId="Windows Live" clId="Web-{55B0D82D-E76E-42FB-92FB-1019E720D857}" dt="2019-04-22T06:58:16.294" v="200" actId="20577"/>
        <pc:sldMkLst>
          <pc:docMk/>
          <pc:sldMk cId="0" sldId="258"/>
        </pc:sldMkLst>
        <pc:spChg chg="mod">
          <ac:chgData name="Madjid Sadallah" userId="f4e9b080e587bc4d" providerId="Windows Live" clId="Web-{55B0D82D-E76E-42FB-92FB-1019E720D857}" dt="2019-04-22T06:58:16.294" v="200" actId="20577"/>
          <ac:spMkLst>
            <pc:docMk/>
            <pc:sldMk cId="0" sldId="258"/>
            <ac:spMk id="105" creationId="{00000000-0000-0000-0000-000000000000}"/>
          </ac:spMkLst>
        </pc:spChg>
      </pc:sldChg>
      <pc:sldChg chg="modSp">
        <pc:chgData name="Madjid Sadallah" userId="f4e9b080e587bc4d" providerId="Windows Live" clId="Web-{55B0D82D-E76E-42FB-92FB-1019E720D857}" dt="2019-04-22T07:05:31.253" v="281" actId="20577"/>
        <pc:sldMkLst>
          <pc:docMk/>
          <pc:sldMk cId="4147370308" sldId="460"/>
        </pc:sldMkLst>
        <pc:spChg chg="mod">
          <ac:chgData name="Madjid Sadallah" userId="f4e9b080e587bc4d" providerId="Windows Live" clId="Web-{55B0D82D-E76E-42FB-92FB-1019E720D857}" dt="2019-04-22T07:05:31.253" v="281" actId="20577"/>
          <ac:spMkLst>
            <pc:docMk/>
            <pc:sldMk cId="4147370308" sldId="460"/>
            <ac:spMk id="3" creationId="{00000000-0000-0000-0000-000000000000}"/>
          </ac:spMkLst>
        </pc:spChg>
      </pc:sldChg>
      <pc:sldChg chg="modSp">
        <pc:chgData name="Madjid Sadallah" userId="f4e9b080e587bc4d" providerId="Windows Live" clId="Web-{55B0D82D-E76E-42FB-92FB-1019E720D857}" dt="2019-04-22T07:11:30.851" v="308" actId="20577"/>
        <pc:sldMkLst>
          <pc:docMk/>
          <pc:sldMk cId="669587979" sldId="463"/>
        </pc:sldMkLst>
        <pc:spChg chg="mod">
          <ac:chgData name="Madjid Sadallah" userId="f4e9b080e587bc4d" providerId="Windows Live" clId="Web-{55B0D82D-E76E-42FB-92FB-1019E720D857}" dt="2019-04-22T07:11:30.851" v="308" actId="20577"/>
          <ac:spMkLst>
            <pc:docMk/>
            <pc:sldMk cId="669587979" sldId="463"/>
            <ac:spMk id="2" creationId="{00000000-0000-0000-0000-000000000000}"/>
          </ac:spMkLst>
        </pc:spChg>
      </pc:sldChg>
      <pc:sldChg chg="modSp">
        <pc:chgData name="Madjid Sadallah" userId="f4e9b080e587bc4d" providerId="Windows Live" clId="Web-{55B0D82D-E76E-42FB-92FB-1019E720D857}" dt="2019-04-22T07:13:24.165" v="314" actId="20577"/>
        <pc:sldMkLst>
          <pc:docMk/>
          <pc:sldMk cId="2498084571" sldId="466"/>
        </pc:sldMkLst>
        <pc:spChg chg="mod">
          <ac:chgData name="Madjid Sadallah" userId="f4e9b080e587bc4d" providerId="Windows Live" clId="Web-{55B0D82D-E76E-42FB-92FB-1019E720D857}" dt="2019-04-22T07:13:24.165" v="314" actId="20577"/>
          <ac:spMkLst>
            <pc:docMk/>
            <pc:sldMk cId="2498084571" sldId="466"/>
            <ac:spMk id="2" creationId="{00000000-0000-0000-0000-000000000000}"/>
          </ac:spMkLst>
        </pc:spChg>
      </pc:sldChg>
      <pc:sldChg chg="modSp">
        <pc:chgData name="Madjid Sadallah" userId="f4e9b080e587bc4d" providerId="Windows Live" clId="Web-{55B0D82D-E76E-42FB-92FB-1019E720D857}" dt="2019-04-22T07:09:33.365" v="286" actId="20577"/>
        <pc:sldMkLst>
          <pc:docMk/>
          <pc:sldMk cId="3119183033" sldId="480"/>
        </pc:sldMkLst>
        <pc:spChg chg="mod">
          <ac:chgData name="Madjid Sadallah" userId="f4e9b080e587bc4d" providerId="Windows Live" clId="Web-{55B0D82D-E76E-42FB-92FB-1019E720D857}" dt="2019-04-22T07:09:33.365" v="286" actId="20577"/>
          <ac:spMkLst>
            <pc:docMk/>
            <pc:sldMk cId="3119183033" sldId="480"/>
            <ac:spMk id="3" creationId="{00000000-0000-0000-0000-000000000000}"/>
          </ac:spMkLst>
        </pc:spChg>
      </pc:sldChg>
      <pc:sldChg chg="addSp delSp modSp new mod modClrScheme addAnim chgLayout modNotes">
        <pc:chgData name="Madjid Sadallah" userId="f4e9b080e587bc4d" providerId="Windows Live" clId="Web-{55B0D82D-E76E-42FB-92FB-1019E720D857}" dt="2019-04-22T07:21:41.375" v="403" actId="20577"/>
        <pc:sldMkLst>
          <pc:docMk/>
          <pc:sldMk cId="3596712843" sldId="483"/>
        </pc:sldMkLst>
        <pc:spChg chg="mod ord">
          <ac:chgData name="Madjid Sadallah" userId="f4e9b080e587bc4d" providerId="Windows Live" clId="Web-{55B0D82D-E76E-42FB-92FB-1019E720D857}" dt="2019-04-22T07:21:41.375" v="403" actId="20577"/>
          <ac:spMkLst>
            <pc:docMk/>
            <pc:sldMk cId="3596712843" sldId="483"/>
            <ac:spMk id="2" creationId="{F268F732-8618-407E-BA09-ADE056ACBA65}"/>
          </ac:spMkLst>
        </pc:spChg>
        <pc:spChg chg="del">
          <ac:chgData name="Madjid Sadallah" userId="f4e9b080e587bc4d" providerId="Windows Live" clId="Web-{55B0D82D-E76E-42FB-92FB-1019E720D857}" dt="2019-04-22T07:14:14.291" v="316"/>
          <ac:spMkLst>
            <pc:docMk/>
            <pc:sldMk cId="3596712843" sldId="483"/>
            <ac:spMk id="3" creationId="{81215DE4-3E21-4637-990A-FAF600D5F549}"/>
          </ac:spMkLst>
        </pc:spChg>
        <pc:spChg chg="mod ord">
          <ac:chgData name="Madjid Sadallah" userId="f4e9b080e587bc4d" providerId="Windows Live" clId="Web-{55B0D82D-E76E-42FB-92FB-1019E720D857}" dt="2019-04-22T07:14:41.010" v="320" actId="20577"/>
          <ac:spMkLst>
            <pc:docMk/>
            <pc:sldMk cId="3596712843" sldId="483"/>
            <ac:spMk id="4" creationId="{4243E2A5-4974-469A-9D06-657FA924836A}"/>
          </ac:spMkLst>
        </pc:spChg>
        <pc:spChg chg="mod ord">
          <ac:chgData name="Madjid Sadallah" userId="f4e9b080e587bc4d" providerId="Windows Live" clId="Web-{55B0D82D-E76E-42FB-92FB-1019E720D857}" dt="2019-04-22T07:14:14.291" v="316"/>
          <ac:spMkLst>
            <pc:docMk/>
            <pc:sldMk cId="3596712843" sldId="483"/>
            <ac:spMk id="5" creationId="{3117BC16-5180-498D-8775-387BC8575BEE}"/>
          </ac:spMkLst>
        </pc:spChg>
        <pc:grpChg chg="add mod">
          <ac:chgData name="Madjid Sadallah" userId="f4e9b080e587bc4d" providerId="Windows Live" clId="Web-{55B0D82D-E76E-42FB-92FB-1019E720D857}" dt="2019-04-22T07:20:39.858" v="392" actId="14100"/>
          <ac:grpSpMkLst>
            <pc:docMk/>
            <pc:sldMk cId="3596712843" sldId="483"/>
            <ac:grpSpMk id="34" creationId="{80B90A18-A5AB-4EBD-A5E6-827EA6DFF981}"/>
          </ac:grpSpMkLst>
        </pc:grpChg>
      </pc:sldChg>
    </pc:docChg>
  </pc:docChgLst>
  <pc:docChgLst>
    <pc:chgData name="Madjid Sadallah" userId="f4e9b080e587bc4d" providerId="Windows Live" clId="Web-{74E1C15C-BD14-40DE-AAF0-3FA986C8701D}"/>
    <pc:docChg chg="delSld modSld">
      <pc:chgData name="Madjid Sadallah" userId="f4e9b080e587bc4d" providerId="Windows Live" clId="Web-{74E1C15C-BD14-40DE-AAF0-3FA986C8701D}" dt="2019-04-23T06:58:44.357" v="124" actId="20577"/>
      <pc:docMkLst>
        <pc:docMk/>
      </pc:docMkLst>
      <pc:sldChg chg="modSp">
        <pc:chgData name="Madjid Sadallah" userId="f4e9b080e587bc4d" providerId="Windows Live" clId="Web-{74E1C15C-BD14-40DE-AAF0-3FA986C8701D}" dt="2019-04-23T06:44:01.909" v="0" actId="14100"/>
        <pc:sldMkLst>
          <pc:docMk/>
          <pc:sldMk cId="0" sldId="256"/>
        </pc:sldMkLst>
        <pc:picChg chg="mod">
          <ac:chgData name="Madjid Sadallah" userId="f4e9b080e587bc4d" providerId="Windows Live" clId="Web-{74E1C15C-BD14-40DE-AAF0-3FA986C8701D}" dt="2019-04-23T06:44:01.909" v="0" actId="14100"/>
          <ac:picMkLst>
            <pc:docMk/>
            <pc:sldMk cId="0" sldId="256"/>
            <ac:picMk id="1026" creationId="{00000000-0000-0000-0000-000000000000}"/>
          </ac:picMkLst>
        </pc:picChg>
      </pc:sldChg>
      <pc:sldChg chg="modSp">
        <pc:chgData name="Madjid Sadallah" userId="f4e9b080e587bc4d" providerId="Windows Live" clId="Web-{74E1C15C-BD14-40DE-AAF0-3FA986C8701D}" dt="2019-04-23T06:57:50.075" v="118" actId="20577"/>
        <pc:sldMkLst>
          <pc:docMk/>
          <pc:sldMk cId="4237395289" sldId="390"/>
        </pc:sldMkLst>
        <pc:spChg chg="mod">
          <ac:chgData name="Madjid Sadallah" userId="f4e9b080e587bc4d" providerId="Windows Live" clId="Web-{74E1C15C-BD14-40DE-AAF0-3FA986C8701D}" dt="2019-04-23T06:57:50.075" v="118" actId="20577"/>
          <ac:spMkLst>
            <pc:docMk/>
            <pc:sldMk cId="4237395289" sldId="390"/>
            <ac:spMk id="5" creationId="{00000000-0000-0000-0000-000000000000}"/>
          </ac:spMkLst>
        </pc:spChg>
      </pc:sldChg>
      <pc:sldChg chg="modSp">
        <pc:chgData name="Madjid Sadallah" userId="f4e9b080e587bc4d" providerId="Windows Live" clId="Web-{74E1C15C-BD14-40DE-AAF0-3FA986C8701D}" dt="2019-04-23T06:54:09.729" v="86"/>
        <pc:sldMkLst>
          <pc:docMk/>
          <pc:sldMk cId="2444976492" sldId="393"/>
        </pc:sldMkLst>
        <pc:spChg chg="mod">
          <ac:chgData name="Madjid Sadallah" userId="f4e9b080e587bc4d" providerId="Windows Live" clId="Web-{74E1C15C-BD14-40DE-AAF0-3FA986C8701D}" dt="2019-04-23T06:54:09.729" v="86"/>
          <ac:spMkLst>
            <pc:docMk/>
            <pc:sldMk cId="2444976492" sldId="393"/>
            <ac:spMk id="3" creationId="{00000000-0000-0000-0000-000000000000}"/>
          </ac:spMkLst>
        </pc:spChg>
      </pc:sldChg>
      <pc:sldChg chg="modSp del">
        <pc:chgData name="Madjid Sadallah" userId="f4e9b080e587bc4d" providerId="Windows Live" clId="Web-{74E1C15C-BD14-40DE-AAF0-3FA986C8701D}" dt="2019-04-23T06:52:29.274" v="79"/>
        <pc:sldMkLst>
          <pc:docMk/>
          <pc:sldMk cId="3615646333" sldId="395"/>
        </pc:sldMkLst>
        <pc:spChg chg="mod">
          <ac:chgData name="Madjid Sadallah" userId="f4e9b080e587bc4d" providerId="Windows Live" clId="Web-{74E1C15C-BD14-40DE-AAF0-3FA986C8701D}" dt="2019-04-23T06:51:40.196" v="67" actId="20577"/>
          <ac:spMkLst>
            <pc:docMk/>
            <pc:sldMk cId="3615646333" sldId="395"/>
            <ac:spMk id="3" creationId="{00000000-0000-0000-0000-000000000000}"/>
          </ac:spMkLst>
        </pc:spChg>
      </pc:sldChg>
      <pc:sldChg chg="modSp">
        <pc:chgData name="Madjid Sadallah" userId="f4e9b080e587bc4d" providerId="Windows Live" clId="Web-{74E1C15C-BD14-40DE-AAF0-3FA986C8701D}" dt="2019-04-23T06:58:44.357" v="124" actId="20577"/>
        <pc:sldMkLst>
          <pc:docMk/>
          <pc:sldMk cId="3200736899" sldId="444"/>
        </pc:sldMkLst>
        <pc:spChg chg="mod">
          <ac:chgData name="Madjid Sadallah" userId="f4e9b080e587bc4d" providerId="Windows Live" clId="Web-{74E1C15C-BD14-40DE-AAF0-3FA986C8701D}" dt="2019-04-23T06:58:44.357" v="124" actId="20577"/>
          <ac:spMkLst>
            <pc:docMk/>
            <pc:sldMk cId="3200736899" sldId="444"/>
            <ac:spMk id="3" creationId="{00000000-0000-0000-0000-000000000000}"/>
          </ac:spMkLst>
        </pc:spChg>
      </pc:sldChg>
      <pc:sldChg chg="modSp">
        <pc:chgData name="Madjid Sadallah" userId="f4e9b080e587bc4d" providerId="Windows Live" clId="Web-{74E1C15C-BD14-40DE-AAF0-3FA986C8701D}" dt="2019-04-23T06:58:33.763" v="123" actId="20577"/>
        <pc:sldMkLst>
          <pc:docMk/>
          <pc:sldMk cId="617937690" sldId="496"/>
        </pc:sldMkLst>
        <pc:spChg chg="mod">
          <ac:chgData name="Madjid Sadallah" userId="f4e9b080e587bc4d" providerId="Windows Live" clId="Web-{74E1C15C-BD14-40DE-AAF0-3FA986C8701D}" dt="2019-04-23T06:58:33.763" v="123" actId="20577"/>
          <ac:spMkLst>
            <pc:docMk/>
            <pc:sldMk cId="617937690" sldId="496"/>
            <ac:spMk id="2" creationId="{00000000-0000-0000-0000-000000000000}"/>
          </ac:spMkLst>
        </pc:spChg>
      </pc:sldChg>
      <pc:sldChg chg="modSp">
        <pc:chgData name="Madjid Sadallah" userId="f4e9b080e587bc4d" providerId="Windows Live" clId="Web-{74E1C15C-BD14-40DE-AAF0-3FA986C8701D}" dt="2019-04-23T06:58:15.435" v="122" actId="20577"/>
        <pc:sldMkLst>
          <pc:docMk/>
          <pc:sldMk cId="1438627691" sldId="497"/>
        </pc:sldMkLst>
        <pc:spChg chg="mod">
          <ac:chgData name="Madjid Sadallah" userId="f4e9b080e587bc4d" providerId="Windows Live" clId="Web-{74E1C15C-BD14-40DE-AAF0-3FA986C8701D}" dt="2019-04-23T06:58:15.435" v="122" actId="20577"/>
          <ac:spMkLst>
            <pc:docMk/>
            <pc:sldMk cId="1438627691" sldId="497"/>
            <ac:spMk id="2" creationId="{00000000-0000-0000-0000-000000000000}"/>
          </ac:spMkLst>
        </pc:spChg>
      </pc:sldChg>
    </pc:docChg>
  </pc:docChgLst>
  <pc:docChgLst>
    <pc:chgData name="Madjid Sadallah" userId="f4e9b080e587bc4d" providerId="Windows Live" clId="Web-{5B872B43-D78E-4131-AF6F-E10DB3868243}"/>
    <pc:docChg chg="addSld delSld modSld">
      <pc:chgData name="Madjid Sadallah" userId="f4e9b080e587bc4d" providerId="Windows Live" clId="Web-{5B872B43-D78E-4131-AF6F-E10DB3868243}" dt="2019-04-21T16:00:33.197" v="3614" actId="20577"/>
      <pc:docMkLst>
        <pc:docMk/>
      </pc:docMkLst>
      <pc:sldChg chg="modSp modNotes">
        <pc:chgData name="Madjid Sadallah" userId="f4e9b080e587bc4d" providerId="Windows Live" clId="Web-{5B872B43-D78E-4131-AF6F-E10DB3868243}" dt="2019-04-21T15:20:13.654" v="2675"/>
        <pc:sldMkLst>
          <pc:docMk/>
          <pc:sldMk cId="2689357949" sldId="332"/>
        </pc:sldMkLst>
        <pc:spChg chg="mod">
          <ac:chgData name="Madjid Sadallah" userId="f4e9b080e587bc4d" providerId="Windows Live" clId="Web-{5B872B43-D78E-4131-AF6F-E10DB3868243}" dt="2019-04-21T15:19:12.263" v="2562" actId="20577"/>
          <ac:spMkLst>
            <pc:docMk/>
            <pc:sldMk cId="2689357949" sldId="332"/>
            <ac:spMk id="840" creationId="{00000000-0000-0000-0000-000000000000}"/>
          </ac:spMkLst>
        </pc:spChg>
      </pc:sldChg>
      <pc:sldChg chg="modNotes">
        <pc:chgData name="Madjid Sadallah" userId="f4e9b080e587bc4d" providerId="Windows Live" clId="Web-{5B872B43-D78E-4131-AF6F-E10DB3868243}" dt="2019-04-21T15:21:53.359" v="2905"/>
        <pc:sldMkLst>
          <pc:docMk/>
          <pc:sldMk cId="692157325" sldId="334"/>
        </pc:sldMkLst>
      </pc:sldChg>
      <pc:sldChg chg="addSp delSp modSp addAnim delAnim modAnim modNotes">
        <pc:chgData name="Madjid Sadallah" userId="f4e9b080e587bc4d" providerId="Windows Live" clId="Web-{5B872B43-D78E-4131-AF6F-E10DB3868243}" dt="2019-04-21T15:54:50.024" v="3540" actId="1076"/>
        <pc:sldMkLst>
          <pc:docMk/>
          <pc:sldMk cId="2728020624" sldId="361"/>
        </pc:sldMkLst>
        <pc:spChg chg="add mod">
          <ac:chgData name="Madjid Sadallah" userId="f4e9b080e587bc4d" providerId="Windows Live" clId="Web-{5B872B43-D78E-4131-AF6F-E10DB3868243}" dt="2019-04-21T15:52:31.180" v="3522" actId="20577"/>
          <ac:spMkLst>
            <pc:docMk/>
            <pc:sldMk cId="2728020624" sldId="361"/>
            <ac:spMk id="4" creationId="{10B9259F-255B-4C87-8A90-365E7FA3DEA0}"/>
          </ac:spMkLst>
        </pc:spChg>
        <pc:spChg chg="add mod">
          <ac:chgData name="Madjid Sadallah" userId="f4e9b080e587bc4d" providerId="Windows Live" clId="Web-{5B872B43-D78E-4131-AF6F-E10DB3868243}" dt="2019-04-21T15:54:44.227" v="3534" actId="1076"/>
          <ac:spMkLst>
            <pc:docMk/>
            <pc:sldMk cId="2728020624" sldId="361"/>
            <ac:spMk id="6" creationId="{04BD2043-ECB0-4019-9EB1-1C7B9E5FBF22}"/>
          </ac:spMkLst>
        </pc:spChg>
        <pc:spChg chg="del mod">
          <ac:chgData name="Madjid Sadallah" userId="f4e9b080e587bc4d" providerId="Windows Live" clId="Web-{5B872B43-D78E-4131-AF6F-E10DB3868243}" dt="2019-04-21T15:47:47.132" v="3383"/>
          <ac:spMkLst>
            <pc:docMk/>
            <pc:sldMk cId="2728020624" sldId="361"/>
            <ac:spMk id="8" creationId="{00000000-0000-0000-0000-000000000000}"/>
          </ac:spMkLst>
        </pc:spChg>
        <pc:spChg chg="del mod">
          <ac:chgData name="Madjid Sadallah" userId="f4e9b080e587bc4d" providerId="Windows Live" clId="Web-{5B872B43-D78E-4131-AF6F-E10DB3868243}" dt="2019-04-21T15:47:49.116" v="3384"/>
          <ac:spMkLst>
            <pc:docMk/>
            <pc:sldMk cId="2728020624" sldId="361"/>
            <ac:spMk id="11" creationId="{00000000-0000-0000-0000-000000000000}"/>
          </ac:spMkLst>
        </pc:spChg>
        <pc:spChg chg="del">
          <ac:chgData name="Madjid Sadallah" userId="f4e9b080e587bc4d" providerId="Windows Live" clId="Web-{5B872B43-D78E-4131-AF6F-E10DB3868243}" dt="2019-04-21T15:47:49.991" v="3386"/>
          <ac:spMkLst>
            <pc:docMk/>
            <pc:sldMk cId="2728020624" sldId="361"/>
            <ac:spMk id="13" creationId="{00000000-0000-0000-0000-000000000000}"/>
          </ac:spMkLst>
        </pc:spChg>
        <pc:spChg chg="add mod">
          <ac:chgData name="Madjid Sadallah" userId="f4e9b080e587bc4d" providerId="Windows Live" clId="Web-{5B872B43-D78E-4131-AF6F-E10DB3868243}" dt="2019-04-21T15:54:44.274" v="3536" actId="1076"/>
          <ac:spMkLst>
            <pc:docMk/>
            <pc:sldMk cId="2728020624" sldId="361"/>
            <ac:spMk id="19" creationId="{4EE2EACB-D070-427D-973C-179F21AE58CF}"/>
          </ac:spMkLst>
        </pc:spChg>
        <pc:spChg chg="add mod">
          <ac:chgData name="Madjid Sadallah" userId="f4e9b080e587bc4d" providerId="Windows Live" clId="Web-{5B872B43-D78E-4131-AF6F-E10DB3868243}" dt="2019-04-21T15:54:50.024" v="3540" actId="1076"/>
          <ac:spMkLst>
            <pc:docMk/>
            <pc:sldMk cId="2728020624" sldId="361"/>
            <ac:spMk id="23" creationId="{B95BD33F-4072-4845-8305-3437A3C2E23C}"/>
          </ac:spMkLst>
        </pc:spChg>
        <pc:picChg chg="add mod">
          <ac:chgData name="Madjid Sadallah" userId="f4e9b080e587bc4d" providerId="Windows Live" clId="Web-{5B872B43-D78E-4131-AF6F-E10DB3868243}" dt="2019-04-21T15:54:44.212" v="3533" actId="1076"/>
          <ac:picMkLst>
            <pc:docMk/>
            <pc:sldMk cId="2728020624" sldId="361"/>
            <ac:picMk id="5" creationId="{0D9F8FB5-A26B-42D9-BF87-04BB68B9C374}"/>
          </ac:picMkLst>
        </pc:picChg>
        <pc:picChg chg="del">
          <ac:chgData name="Madjid Sadallah" userId="f4e9b080e587bc4d" providerId="Windows Live" clId="Web-{5B872B43-D78E-4131-AF6F-E10DB3868243}" dt="2019-04-21T15:47:45.523" v="3382"/>
          <ac:picMkLst>
            <pc:docMk/>
            <pc:sldMk cId="2728020624" sldId="361"/>
            <ac:picMk id="7" creationId="{00000000-0000-0000-0000-000000000000}"/>
          </ac:picMkLst>
        </pc:picChg>
        <pc:picChg chg="add mod">
          <ac:chgData name="Madjid Sadallah" userId="f4e9b080e587bc4d" providerId="Windows Live" clId="Web-{5B872B43-D78E-4131-AF6F-E10DB3868243}" dt="2019-04-21T15:54:44.258" v="3535" actId="1076"/>
          <ac:picMkLst>
            <pc:docMk/>
            <pc:sldMk cId="2728020624" sldId="361"/>
            <ac:picMk id="9" creationId="{3C8ACC33-B057-418B-9F55-29F3799D191F}"/>
          </ac:picMkLst>
        </pc:picChg>
        <pc:picChg chg="del">
          <ac:chgData name="Madjid Sadallah" userId="f4e9b080e587bc4d" providerId="Windows Live" clId="Web-{5B872B43-D78E-4131-AF6F-E10DB3868243}" dt="2019-04-21T15:47:49.210" v="3385"/>
          <ac:picMkLst>
            <pc:docMk/>
            <pc:sldMk cId="2728020624" sldId="361"/>
            <ac:picMk id="10" creationId="{00000000-0000-0000-0000-000000000000}"/>
          </ac:picMkLst>
        </pc:picChg>
        <pc:picChg chg="del">
          <ac:chgData name="Madjid Sadallah" userId="f4e9b080e587bc4d" providerId="Windows Live" clId="Web-{5B872B43-D78E-4131-AF6F-E10DB3868243}" dt="2019-04-21T15:47:51.648" v="3387"/>
          <ac:picMkLst>
            <pc:docMk/>
            <pc:sldMk cId="2728020624" sldId="361"/>
            <ac:picMk id="12" creationId="{00000000-0000-0000-0000-000000000000}"/>
          </ac:picMkLst>
        </pc:picChg>
        <pc:picChg chg="add mod">
          <ac:chgData name="Madjid Sadallah" userId="f4e9b080e587bc4d" providerId="Windows Live" clId="Web-{5B872B43-D78E-4131-AF6F-E10DB3868243}" dt="2019-04-21T15:54:49.993" v="3539" actId="1076"/>
          <ac:picMkLst>
            <pc:docMk/>
            <pc:sldMk cId="2728020624" sldId="361"/>
            <ac:picMk id="21" creationId="{E0B91445-E89E-47B2-B175-232824164268}"/>
          </ac:picMkLst>
        </pc:picChg>
      </pc:sldChg>
      <pc:sldChg chg="modSp">
        <pc:chgData name="Madjid Sadallah" userId="f4e9b080e587bc4d" providerId="Windows Live" clId="Web-{5B872B43-D78E-4131-AF6F-E10DB3868243}" dt="2019-04-21T15:59:40.713" v="3606" actId="20577"/>
        <pc:sldMkLst>
          <pc:docMk/>
          <pc:sldMk cId="2444976492" sldId="393"/>
        </pc:sldMkLst>
        <pc:spChg chg="mod">
          <ac:chgData name="Madjid Sadallah" userId="f4e9b080e587bc4d" providerId="Windows Live" clId="Web-{5B872B43-D78E-4131-AF6F-E10DB3868243}" dt="2019-04-21T15:59:40.713" v="3606" actId="20577"/>
          <ac:spMkLst>
            <pc:docMk/>
            <pc:sldMk cId="2444976492" sldId="393"/>
            <ac:spMk id="3" creationId="{00000000-0000-0000-0000-000000000000}"/>
          </ac:spMkLst>
        </pc:spChg>
      </pc:sldChg>
      <pc:sldChg chg="modSp">
        <pc:chgData name="Madjid Sadallah" userId="f4e9b080e587bc4d" providerId="Windows Live" clId="Web-{5B872B43-D78E-4131-AF6F-E10DB3868243}" dt="2019-04-21T16:00:33.182" v="3613" actId="20577"/>
        <pc:sldMkLst>
          <pc:docMk/>
          <pc:sldMk cId="3615646333" sldId="395"/>
        </pc:sldMkLst>
        <pc:spChg chg="mod">
          <ac:chgData name="Madjid Sadallah" userId="f4e9b080e587bc4d" providerId="Windows Live" clId="Web-{5B872B43-D78E-4131-AF6F-E10DB3868243}" dt="2019-04-21T16:00:33.182" v="3613" actId="20577"/>
          <ac:spMkLst>
            <pc:docMk/>
            <pc:sldMk cId="3615646333" sldId="395"/>
            <ac:spMk id="3" creationId="{00000000-0000-0000-0000-000000000000}"/>
          </ac:spMkLst>
        </pc:spChg>
      </pc:sldChg>
      <pc:sldChg chg="modSp">
        <pc:chgData name="Madjid Sadallah" userId="f4e9b080e587bc4d" providerId="Windows Live" clId="Web-{5B872B43-D78E-4131-AF6F-E10DB3868243}" dt="2019-04-21T15:59:07.150" v="3599" actId="20577"/>
        <pc:sldMkLst>
          <pc:docMk/>
          <pc:sldMk cId="179481834" sldId="436"/>
        </pc:sldMkLst>
        <pc:spChg chg="mod">
          <ac:chgData name="Madjid Sadallah" userId="f4e9b080e587bc4d" providerId="Windows Live" clId="Web-{5B872B43-D78E-4131-AF6F-E10DB3868243}" dt="2019-04-21T15:59:07.150" v="3599" actId="20577"/>
          <ac:spMkLst>
            <pc:docMk/>
            <pc:sldMk cId="179481834" sldId="436"/>
            <ac:spMk id="3" creationId="{00000000-0000-0000-0000-000000000000}"/>
          </ac:spMkLst>
        </pc:spChg>
      </pc:sldChg>
      <pc:sldChg chg="modSp modNotes">
        <pc:chgData name="Madjid Sadallah" userId="f4e9b080e587bc4d" providerId="Windows Live" clId="Web-{5B872B43-D78E-4131-AF6F-E10DB3868243}" dt="2019-04-21T15:07:10.198" v="2015"/>
        <pc:sldMkLst>
          <pc:docMk/>
          <pc:sldMk cId="184044392" sldId="443"/>
        </pc:sldMkLst>
        <pc:spChg chg="mod">
          <ac:chgData name="Madjid Sadallah" userId="f4e9b080e587bc4d" providerId="Windows Live" clId="Web-{5B872B43-D78E-4131-AF6F-E10DB3868243}" dt="2019-04-21T15:05:45.307" v="1801" actId="20577"/>
          <ac:spMkLst>
            <pc:docMk/>
            <pc:sldMk cId="184044392" sldId="443"/>
            <ac:spMk id="3" creationId="{00000000-0000-0000-0000-000000000000}"/>
          </ac:spMkLst>
        </pc:spChg>
      </pc:sldChg>
      <pc:sldChg chg="modNotes">
        <pc:chgData name="Madjid Sadallah" userId="f4e9b080e587bc4d" providerId="Windows Live" clId="Web-{5B872B43-D78E-4131-AF6F-E10DB3868243}" dt="2019-04-21T15:23:18.969" v="3012"/>
        <pc:sldMkLst>
          <pc:docMk/>
          <pc:sldMk cId="1565661258" sldId="457"/>
        </pc:sldMkLst>
      </pc:sldChg>
      <pc:sldChg chg="modSp">
        <pc:chgData name="Madjid Sadallah" userId="f4e9b080e587bc4d" providerId="Windows Live" clId="Web-{5B872B43-D78E-4131-AF6F-E10DB3868243}" dt="2019-04-21T13:35:11.365" v="57" actId="20577"/>
        <pc:sldMkLst>
          <pc:docMk/>
          <pc:sldMk cId="2498084571" sldId="466"/>
        </pc:sldMkLst>
        <pc:spChg chg="mod">
          <ac:chgData name="Madjid Sadallah" userId="f4e9b080e587bc4d" providerId="Windows Live" clId="Web-{5B872B43-D78E-4131-AF6F-E10DB3868243}" dt="2019-04-21T13:35:11.365" v="57" actId="20577"/>
          <ac:spMkLst>
            <pc:docMk/>
            <pc:sldMk cId="2498084571" sldId="466"/>
            <ac:spMk id="2" creationId="{00000000-0000-0000-0000-000000000000}"/>
          </ac:spMkLst>
        </pc:spChg>
      </pc:sldChg>
      <pc:sldChg chg="modNotes">
        <pc:chgData name="Madjid Sadallah" userId="f4e9b080e587bc4d" providerId="Windows Live" clId="Web-{5B872B43-D78E-4131-AF6F-E10DB3868243}" dt="2019-04-21T13:47:50.960" v="214"/>
        <pc:sldMkLst>
          <pc:docMk/>
          <pc:sldMk cId="2520849258" sldId="467"/>
        </pc:sldMkLst>
      </pc:sldChg>
      <pc:sldChg chg="modNotes">
        <pc:chgData name="Madjid Sadallah" userId="f4e9b080e587bc4d" providerId="Windows Live" clId="Web-{5B872B43-D78E-4131-AF6F-E10DB3868243}" dt="2019-04-21T13:49:27.942" v="230"/>
        <pc:sldMkLst>
          <pc:docMk/>
          <pc:sldMk cId="3892965203" sldId="468"/>
        </pc:sldMkLst>
      </pc:sldChg>
      <pc:sldChg chg="modSp modNotes">
        <pc:chgData name="Madjid Sadallah" userId="f4e9b080e587bc4d" providerId="Windows Live" clId="Web-{5B872B43-D78E-4131-AF6F-E10DB3868243}" dt="2019-04-21T13:59:39.176" v="449"/>
        <pc:sldMkLst>
          <pc:docMk/>
          <pc:sldMk cId="1716678456" sldId="469"/>
        </pc:sldMkLst>
        <pc:spChg chg="mod">
          <ac:chgData name="Madjid Sadallah" userId="f4e9b080e587bc4d" providerId="Windows Live" clId="Web-{5B872B43-D78E-4131-AF6F-E10DB3868243}" dt="2019-04-21T13:56:11.113" v="232" actId="20577"/>
          <ac:spMkLst>
            <pc:docMk/>
            <pc:sldMk cId="1716678456" sldId="469"/>
            <ac:spMk id="2" creationId="{00000000-0000-0000-0000-000000000000}"/>
          </ac:spMkLst>
        </pc:spChg>
        <pc:spChg chg="mod">
          <ac:chgData name="Madjid Sadallah" userId="f4e9b080e587bc4d" providerId="Windows Live" clId="Web-{5B872B43-D78E-4131-AF6F-E10DB3868243}" dt="2019-04-21T13:57:53.832" v="281" actId="20577"/>
          <ac:spMkLst>
            <pc:docMk/>
            <pc:sldMk cId="1716678456" sldId="469"/>
            <ac:spMk id="3" creationId="{00000000-0000-0000-0000-000000000000}"/>
          </ac:spMkLst>
        </pc:spChg>
      </pc:sldChg>
      <pc:sldChg chg="modNotes">
        <pc:chgData name="Madjid Sadallah" userId="f4e9b080e587bc4d" providerId="Windows Live" clId="Web-{5B872B43-D78E-4131-AF6F-E10DB3868243}" dt="2019-04-21T14:40:56.050" v="571"/>
        <pc:sldMkLst>
          <pc:docMk/>
          <pc:sldMk cId="3920146845" sldId="470"/>
        </pc:sldMkLst>
      </pc:sldChg>
      <pc:sldChg chg="modNotes">
        <pc:chgData name="Madjid Sadallah" userId="f4e9b080e587bc4d" providerId="Windows Live" clId="Web-{5B872B43-D78E-4131-AF6F-E10DB3868243}" dt="2019-04-21T14:45:59.926" v="775"/>
        <pc:sldMkLst>
          <pc:docMk/>
          <pc:sldMk cId="1890413818" sldId="473"/>
        </pc:sldMkLst>
      </pc:sldChg>
      <pc:sldChg chg="modSp modNotes">
        <pc:chgData name="Madjid Sadallah" userId="f4e9b080e587bc4d" providerId="Windows Live" clId="Web-{5B872B43-D78E-4131-AF6F-E10DB3868243}" dt="2019-04-21T14:50:13.271" v="1077"/>
        <pc:sldMkLst>
          <pc:docMk/>
          <pc:sldMk cId="1034036574" sldId="474"/>
        </pc:sldMkLst>
        <pc:spChg chg="mod">
          <ac:chgData name="Madjid Sadallah" userId="f4e9b080e587bc4d" providerId="Windows Live" clId="Web-{5B872B43-D78E-4131-AF6F-E10DB3868243}" dt="2019-04-21T14:46:47.317" v="782" actId="20577"/>
          <ac:spMkLst>
            <pc:docMk/>
            <pc:sldMk cId="1034036574" sldId="474"/>
            <ac:spMk id="2" creationId="{00000000-0000-0000-0000-000000000000}"/>
          </ac:spMkLst>
        </pc:spChg>
        <pc:spChg chg="mod">
          <ac:chgData name="Madjid Sadallah" userId="f4e9b080e587bc4d" providerId="Windows Live" clId="Web-{5B872B43-D78E-4131-AF6F-E10DB3868243}" dt="2019-04-21T14:46:37.473" v="780" actId="20577"/>
          <ac:spMkLst>
            <pc:docMk/>
            <pc:sldMk cId="1034036574" sldId="474"/>
            <ac:spMk id="3" creationId="{00000000-0000-0000-0000-000000000000}"/>
          </ac:spMkLst>
        </pc:spChg>
      </pc:sldChg>
      <pc:sldChg chg="modSp modNotes">
        <pc:chgData name="Madjid Sadallah" userId="f4e9b080e587bc4d" providerId="Windows Live" clId="Web-{5B872B43-D78E-4131-AF6F-E10DB3868243}" dt="2019-04-21T14:56:35.647" v="1562"/>
        <pc:sldMkLst>
          <pc:docMk/>
          <pc:sldMk cId="3114334170" sldId="475"/>
        </pc:sldMkLst>
        <pc:spChg chg="mod">
          <ac:chgData name="Madjid Sadallah" userId="f4e9b080e587bc4d" providerId="Windows Live" clId="Web-{5B872B43-D78E-4131-AF6F-E10DB3868243}" dt="2019-04-21T14:47:30.911" v="787" actId="20577"/>
          <ac:spMkLst>
            <pc:docMk/>
            <pc:sldMk cId="3114334170" sldId="475"/>
            <ac:spMk id="2" creationId="{00000000-0000-0000-0000-000000000000}"/>
          </ac:spMkLst>
        </pc:spChg>
        <pc:spChg chg="mod">
          <ac:chgData name="Madjid Sadallah" userId="f4e9b080e587bc4d" providerId="Windows Live" clId="Web-{5B872B43-D78E-4131-AF6F-E10DB3868243}" dt="2019-04-21T14:47:01.551" v="784" actId="20577"/>
          <ac:spMkLst>
            <pc:docMk/>
            <pc:sldMk cId="3114334170" sldId="475"/>
            <ac:spMk id="3" creationId="{00000000-0000-0000-0000-000000000000}"/>
          </ac:spMkLst>
        </pc:spChg>
        <pc:graphicFrameChg chg="mod">
          <ac:chgData name="Madjid Sadallah" userId="f4e9b080e587bc4d" providerId="Windows Live" clId="Web-{5B872B43-D78E-4131-AF6F-E10DB3868243}" dt="2019-04-21T14:47:10.958" v="785" actId="1076"/>
          <ac:graphicFrameMkLst>
            <pc:docMk/>
            <pc:sldMk cId="3114334170" sldId="475"/>
            <ac:graphicFrameMk id="41" creationId="{00000000-0000-0000-0000-000000000000}"/>
          </ac:graphicFrameMkLst>
        </pc:graphicFrameChg>
        <pc:graphicFrameChg chg="mod">
          <ac:chgData name="Madjid Sadallah" userId="f4e9b080e587bc4d" providerId="Windows Live" clId="Web-{5B872B43-D78E-4131-AF6F-E10DB3868243}" dt="2019-04-21T14:47:40.833" v="789" actId="1076"/>
          <ac:graphicFrameMkLst>
            <pc:docMk/>
            <pc:sldMk cId="3114334170" sldId="475"/>
            <ac:graphicFrameMk id="42" creationId="{00000000-0000-0000-0000-000000000000}"/>
          </ac:graphicFrameMkLst>
        </pc:graphicFrameChg>
      </pc:sldChg>
      <pc:sldChg chg="modNotes">
        <pc:chgData name="Madjid Sadallah" userId="f4e9b080e587bc4d" providerId="Windows Live" clId="Web-{5B872B43-D78E-4131-AF6F-E10DB3868243}" dt="2019-04-21T15:03:09.681" v="1678"/>
        <pc:sldMkLst>
          <pc:docMk/>
          <pc:sldMk cId="2338798101" sldId="476"/>
        </pc:sldMkLst>
      </pc:sldChg>
      <pc:sldChg chg="add del replId">
        <pc:chgData name="Madjid Sadallah" userId="f4e9b080e587bc4d" providerId="Windows Live" clId="Web-{5B872B43-D78E-4131-AF6F-E10DB3868243}" dt="2019-04-21T15:52:58.633" v="3524"/>
        <pc:sldMkLst>
          <pc:docMk/>
          <pc:sldMk cId="2785756634" sldId="477"/>
        </pc:sldMkLst>
      </pc:sldChg>
    </pc:docChg>
  </pc:docChgLst>
  <pc:docChgLst>
    <pc:chgData name="Madjid Sadallah" userId="f4e9b080e587bc4d" providerId="Windows Live" clId="Web-{DB4A1E3B-0611-4391-A467-655A41FD38F0}"/>
    <pc:docChg chg="delSld modSld">
      <pc:chgData name="Madjid Sadallah" userId="f4e9b080e587bc4d" providerId="Windows Live" clId="Web-{DB4A1E3B-0611-4391-A467-655A41FD38F0}" dt="2019-04-22T08:07:13.896" v="453" actId="1076"/>
      <pc:docMkLst>
        <pc:docMk/>
      </pc:docMkLst>
      <pc:sldChg chg="addSp delSp modSp">
        <pc:chgData name="Madjid Sadallah" userId="f4e9b080e587bc4d" providerId="Windows Live" clId="Web-{DB4A1E3B-0611-4391-A467-655A41FD38F0}" dt="2019-04-22T08:07:13.896" v="453" actId="1076"/>
        <pc:sldMkLst>
          <pc:docMk/>
          <pc:sldMk cId="0" sldId="256"/>
        </pc:sldMkLst>
        <pc:spChg chg="add mod">
          <ac:chgData name="Madjid Sadallah" userId="f4e9b080e587bc4d" providerId="Windows Live" clId="Web-{DB4A1E3B-0611-4391-A467-655A41FD38F0}" dt="2019-04-22T08:07:13.896" v="453" actId="1076"/>
          <ac:spMkLst>
            <pc:docMk/>
            <pc:sldMk cId="0" sldId="256"/>
            <ac:spMk id="2" creationId="{27B298FD-643A-46B1-B6D8-D3C2933286BB}"/>
          </ac:spMkLst>
        </pc:spChg>
        <pc:spChg chg="mod">
          <ac:chgData name="Madjid Sadallah" userId="f4e9b080e587bc4d" providerId="Windows Live" clId="Web-{DB4A1E3B-0611-4391-A467-655A41FD38F0}" dt="2019-04-22T08:02:37.720" v="379" actId="20577"/>
          <ac:spMkLst>
            <pc:docMk/>
            <pc:sldMk cId="0" sldId="256"/>
            <ac:spMk id="3" creationId="{00000000-0000-0000-0000-000000000000}"/>
          </ac:spMkLst>
        </pc:spChg>
        <pc:spChg chg="add mod">
          <ac:chgData name="Madjid Sadallah" userId="f4e9b080e587bc4d" providerId="Windows Live" clId="Web-{DB4A1E3B-0611-4391-A467-655A41FD38F0}" dt="2019-04-22T08:06:07.098" v="451" actId="20577"/>
          <ac:spMkLst>
            <pc:docMk/>
            <pc:sldMk cId="0" sldId="256"/>
            <ac:spMk id="6" creationId="{A9479CE9-933A-4183-8116-F39D506039FC}"/>
          </ac:spMkLst>
        </pc:spChg>
        <pc:spChg chg="add mod">
          <ac:chgData name="Madjid Sadallah" userId="f4e9b080e587bc4d" providerId="Windows Live" clId="Web-{DB4A1E3B-0611-4391-A467-655A41FD38F0}" dt="2019-04-22T08:04:31.988" v="424" actId="1076"/>
          <ac:spMkLst>
            <pc:docMk/>
            <pc:sldMk cId="0" sldId="256"/>
            <ac:spMk id="9" creationId="{844E24E4-F478-4223-B0DF-381939841068}"/>
          </ac:spMkLst>
        </pc:spChg>
        <pc:spChg chg="add del">
          <ac:chgData name="Madjid Sadallah" userId="f4e9b080e587bc4d" providerId="Windows Live" clId="Web-{DB4A1E3B-0611-4391-A467-655A41FD38F0}" dt="2019-04-22T08:04:21.737" v="422"/>
          <ac:spMkLst>
            <pc:docMk/>
            <pc:sldMk cId="0" sldId="256"/>
            <ac:spMk id="10" creationId="{C72F3F9E-06B1-415C-9FE8-D1162EFC361F}"/>
          </ac:spMkLst>
        </pc:spChg>
        <pc:spChg chg="add del mod">
          <ac:chgData name="Madjid Sadallah" userId="f4e9b080e587bc4d" providerId="Windows Live" clId="Web-{DB4A1E3B-0611-4391-A467-655A41FD38F0}" dt="2019-04-22T08:05:06.957" v="439"/>
          <ac:spMkLst>
            <pc:docMk/>
            <pc:sldMk cId="0" sldId="256"/>
            <ac:spMk id="11" creationId="{D18C7429-EBE6-423D-A43C-E8942FC3EC18}"/>
          </ac:spMkLst>
        </pc:spChg>
        <pc:spChg chg="mod">
          <ac:chgData name="Madjid Sadallah" userId="f4e9b080e587bc4d" providerId="Windows Live" clId="Web-{DB4A1E3B-0611-4391-A467-655A41FD38F0}" dt="2019-04-22T08:05:39.661" v="440" actId="1076"/>
          <ac:spMkLst>
            <pc:docMk/>
            <pc:sldMk cId="0" sldId="256"/>
            <ac:spMk id="76" creationId="{00000000-0000-0000-0000-000000000000}"/>
          </ac:spMkLst>
        </pc:spChg>
        <pc:picChg chg="add mod modCrop">
          <ac:chgData name="Madjid Sadallah" userId="f4e9b080e587bc4d" providerId="Windows Live" clId="Web-{DB4A1E3B-0611-4391-A467-655A41FD38F0}" dt="2019-04-22T08:01:29.688" v="358" actId="1076"/>
          <ac:picMkLst>
            <pc:docMk/>
            <pc:sldMk cId="0" sldId="256"/>
            <ac:picMk id="4" creationId="{9BE7961E-B764-4451-8B84-2B7D6D9FF6E1}"/>
          </ac:picMkLst>
        </pc:picChg>
        <pc:picChg chg="mod modCrop">
          <ac:chgData name="Madjid Sadallah" userId="f4e9b080e587bc4d" providerId="Windows Live" clId="Web-{DB4A1E3B-0611-4391-A467-655A41FD38F0}" dt="2019-04-22T08:02:55.783" v="383" actId="1076"/>
          <ac:picMkLst>
            <pc:docMk/>
            <pc:sldMk cId="0" sldId="256"/>
            <ac:picMk id="1026" creationId="{00000000-0000-0000-0000-000000000000}"/>
          </ac:picMkLst>
        </pc:picChg>
      </pc:sldChg>
      <pc:sldChg chg="modSp">
        <pc:chgData name="Madjid Sadallah" userId="f4e9b080e587bc4d" providerId="Windows Live" clId="Web-{DB4A1E3B-0611-4391-A467-655A41FD38F0}" dt="2019-04-22T07:52:56.213" v="81" actId="20577"/>
        <pc:sldMkLst>
          <pc:docMk/>
          <pc:sldMk cId="0" sldId="258"/>
        </pc:sldMkLst>
        <pc:spChg chg="mod">
          <ac:chgData name="Madjid Sadallah" userId="f4e9b080e587bc4d" providerId="Windows Live" clId="Web-{DB4A1E3B-0611-4391-A467-655A41FD38F0}" dt="2019-04-22T07:52:56.213" v="81" actId="20577"/>
          <ac:spMkLst>
            <pc:docMk/>
            <pc:sldMk cId="0" sldId="258"/>
            <ac:spMk id="105" creationId="{00000000-0000-0000-0000-000000000000}"/>
          </ac:spMkLst>
        </pc:spChg>
      </pc:sldChg>
      <pc:sldChg chg="modSp">
        <pc:chgData name="Madjid Sadallah" userId="f4e9b080e587bc4d" providerId="Windows Live" clId="Web-{DB4A1E3B-0611-4391-A467-655A41FD38F0}" dt="2019-04-22T07:28:51.807" v="15" actId="20577"/>
        <pc:sldMkLst>
          <pc:docMk/>
          <pc:sldMk cId="2689357949" sldId="332"/>
        </pc:sldMkLst>
        <pc:spChg chg="mod">
          <ac:chgData name="Madjid Sadallah" userId="f4e9b080e587bc4d" providerId="Windows Live" clId="Web-{DB4A1E3B-0611-4391-A467-655A41FD38F0}" dt="2019-04-22T07:28:51.807" v="15" actId="20577"/>
          <ac:spMkLst>
            <pc:docMk/>
            <pc:sldMk cId="2689357949" sldId="332"/>
            <ac:spMk id="6" creationId="{00000000-0000-0000-0000-000000000000}"/>
          </ac:spMkLst>
        </pc:spChg>
      </pc:sldChg>
      <pc:sldChg chg="modSp">
        <pc:chgData name="Madjid Sadallah" userId="f4e9b080e587bc4d" providerId="Windows Live" clId="Web-{DB4A1E3B-0611-4391-A467-655A41FD38F0}" dt="2019-04-22T07:28:59.510" v="18" actId="20577"/>
        <pc:sldMkLst>
          <pc:docMk/>
          <pc:sldMk cId="692157325" sldId="334"/>
        </pc:sldMkLst>
        <pc:spChg chg="mod">
          <ac:chgData name="Madjid Sadallah" userId="f4e9b080e587bc4d" providerId="Windows Live" clId="Web-{DB4A1E3B-0611-4391-A467-655A41FD38F0}" dt="2019-04-22T07:28:59.510" v="18" actId="20577"/>
          <ac:spMkLst>
            <pc:docMk/>
            <pc:sldMk cId="692157325" sldId="334"/>
            <ac:spMk id="3" creationId="{00000000-0000-0000-0000-000000000000}"/>
          </ac:spMkLst>
        </pc:spChg>
      </pc:sldChg>
      <pc:sldChg chg="modSp">
        <pc:chgData name="Madjid Sadallah" userId="f4e9b080e587bc4d" providerId="Windows Live" clId="Web-{DB4A1E3B-0611-4391-A467-655A41FD38F0}" dt="2019-04-22T07:29:26.010" v="26" actId="20577"/>
        <pc:sldMkLst>
          <pc:docMk/>
          <pc:sldMk cId="2728020624" sldId="361"/>
        </pc:sldMkLst>
        <pc:spChg chg="mod">
          <ac:chgData name="Madjid Sadallah" userId="f4e9b080e587bc4d" providerId="Windows Live" clId="Web-{DB4A1E3B-0611-4391-A467-655A41FD38F0}" dt="2019-04-22T07:29:26.010" v="26" actId="20577"/>
          <ac:spMkLst>
            <pc:docMk/>
            <pc:sldMk cId="2728020624" sldId="361"/>
            <ac:spMk id="2" creationId="{00000000-0000-0000-0000-000000000000}"/>
          </ac:spMkLst>
        </pc:spChg>
      </pc:sldChg>
      <pc:sldChg chg="modSp">
        <pc:chgData name="Madjid Sadallah" userId="f4e9b080e587bc4d" providerId="Windows Live" clId="Web-{DB4A1E3B-0611-4391-A467-655A41FD38F0}" dt="2019-04-22T07:52:11.978" v="79" actId="20577"/>
        <pc:sldMkLst>
          <pc:docMk/>
          <pc:sldMk cId="3615646333" sldId="395"/>
        </pc:sldMkLst>
        <pc:spChg chg="mod">
          <ac:chgData name="Madjid Sadallah" userId="f4e9b080e587bc4d" providerId="Windows Live" clId="Web-{DB4A1E3B-0611-4391-A467-655A41FD38F0}" dt="2019-04-22T07:52:11.978" v="79" actId="20577"/>
          <ac:spMkLst>
            <pc:docMk/>
            <pc:sldMk cId="3615646333" sldId="395"/>
            <ac:spMk id="3" creationId="{00000000-0000-0000-0000-000000000000}"/>
          </ac:spMkLst>
        </pc:spChg>
      </pc:sldChg>
      <pc:sldChg chg="modSp">
        <pc:chgData name="Madjid Sadallah" userId="f4e9b080e587bc4d" providerId="Windows Live" clId="Web-{DB4A1E3B-0611-4391-A467-655A41FD38F0}" dt="2019-04-22T07:31:38.073" v="65" actId="20577"/>
        <pc:sldMkLst>
          <pc:docMk/>
          <pc:sldMk cId="179481834" sldId="436"/>
        </pc:sldMkLst>
        <pc:spChg chg="mod">
          <ac:chgData name="Madjid Sadallah" userId="f4e9b080e587bc4d" providerId="Windows Live" clId="Web-{DB4A1E3B-0611-4391-A467-655A41FD38F0}" dt="2019-04-22T07:31:38.073" v="65" actId="20577"/>
          <ac:spMkLst>
            <pc:docMk/>
            <pc:sldMk cId="179481834" sldId="436"/>
            <ac:spMk id="3" creationId="{00000000-0000-0000-0000-000000000000}"/>
          </ac:spMkLst>
        </pc:spChg>
      </pc:sldChg>
      <pc:sldChg chg="modSp">
        <pc:chgData name="Madjid Sadallah" userId="f4e9b080e587bc4d" providerId="Windows Live" clId="Web-{DB4A1E3B-0611-4391-A467-655A41FD38F0}" dt="2019-04-22T07:28:22.291" v="12" actId="20577"/>
        <pc:sldMkLst>
          <pc:docMk/>
          <pc:sldMk cId="184044392" sldId="443"/>
        </pc:sldMkLst>
        <pc:spChg chg="mod">
          <ac:chgData name="Madjid Sadallah" userId="f4e9b080e587bc4d" providerId="Windows Live" clId="Web-{DB4A1E3B-0611-4391-A467-655A41FD38F0}" dt="2019-04-22T07:28:22.291" v="12" actId="20577"/>
          <ac:spMkLst>
            <pc:docMk/>
            <pc:sldMk cId="184044392" sldId="443"/>
            <ac:spMk id="3" creationId="{00000000-0000-0000-0000-000000000000}"/>
          </ac:spMkLst>
        </pc:spChg>
      </pc:sldChg>
      <pc:sldChg chg="modSp">
        <pc:chgData name="Madjid Sadallah" userId="f4e9b080e587bc4d" providerId="Windows Live" clId="Web-{DB4A1E3B-0611-4391-A467-655A41FD38F0}" dt="2019-04-22T07:30:17.511" v="44" actId="20577"/>
        <pc:sldMkLst>
          <pc:docMk/>
          <pc:sldMk cId="3200736899" sldId="444"/>
        </pc:sldMkLst>
        <pc:spChg chg="mod">
          <ac:chgData name="Madjid Sadallah" userId="f4e9b080e587bc4d" providerId="Windows Live" clId="Web-{DB4A1E3B-0611-4391-A467-655A41FD38F0}" dt="2019-04-22T07:30:17.511" v="44" actId="20577"/>
          <ac:spMkLst>
            <pc:docMk/>
            <pc:sldMk cId="3200736899" sldId="444"/>
            <ac:spMk id="3" creationId="{00000000-0000-0000-0000-000000000000}"/>
          </ac:spMkLst>
        </pc:spChg>
      </pc:sldChg>
      <pc:sldChg chg="del">
        <pc:chgData name="Madjid Sadallah" userId="f4e9b080e587bc4d" providerId="Windows Live" clId="Web-{DB4A1E3B-0611-4391-A467-655A41FD38F0}" dt="2019-04-22T07:53:09.666" v="84"/>
        <pc:sldMkLst>
          <pc:docMk/>
          <pc:sldMk cId="207727198" sldId="451"/>
        </pc:sldMkLst>
      </pc:sldChg>
      <pc:sldChg chg="modSp">
        <pc:chgData name="Madjid Sadallah" userId="f4e9b080e587bc4d" providerId="Windows Live" clId="Web-{DB4A1E3B-0611-4391-A467-655A41FD38F0}" dt="2019-04-22T07:25:12.351" v="8" actId="20577"/>
        <pc:sldMkLst>
          <pc:docMk/>
          <pc:sldMk cId="1368637775" sldId="456"/>
        </pc:sldMkLst>
        <pc:spChg chg="mod">
          <ac:chgData name="Madjid Sadallah" userId="f4e9b080e587bc4d" providerId="Windows Live" clId="Web-{DB4A1E3B-0611-4391-A467-655A41FD38F0}" dt="2019-04-22T07:25:12.351" v="8" actId="20577"/>
          <ac:spMkLst>
            <pc:docMk/>
            <pc:sldMk cId="1368637775" sldId="456"/>
            <ac:spMk id="3" creationId="{00000000-0000-0000-0000-000000000000}"/>
          </ac:spMkLst>
        </pc:spChg>
      </pc:sldChg>
      <pc:sldChg chg="del">
        <pc:chgData name="Madjid Sadallah" userId="f4e9b080e587bc4d" providerId="Windows Live" clId="Web-{DB4A1E3B-0611-4391-A467-655A41FD38F0}" dt="2019-04-22T07:23:21.803" v="2"/>
        <pc:sldMkLst>
          <pc:docMk/>
          <pc:sldMk cId="2498084571" sldId="466"/>
        </pc:sldMkLst>
      </pc:sldChg>
      <pc:sldChg chg="modSp">
        <pc:chgData name="Madjid Sadallah" userId="f4e9b080e587bc4d" providerId="Windows Live" clId="Web-{DB4A1E3B-0611-4391-A467-655A41FD38F0}" dt="2019-04-22T07:27:36.976" v="9" actId="14100"/>
        <pc:sldMkLst>
          <pc:docMk/>
          <pc:sldMk cId="2338798101" sldId="476"/>
        </pc:sldMkLst>
        <pc:picChg chg="mod">
          <ac:chgData name="Madjid Sadallah" userId="f4e9b080e587bc4d" providerId="Windows Live" clId="Web-{DB4A1E3B-0611-4391-A467-655A41FD38F0}" dt="2019-04-22T07:27:36.976" v="9" actId="14100"/>
          <ac:picMkLst>
            <pc:docMk/>
            <pc:sldMk cId="2338798101" sldId="476"/>
            <ac:picMk id="8" creationId="{00000000-0000-0000-0000-000000000000}"/>
          </ac:picMkLst>
        </pc:picChg>
      </pc:sldChg>
      <pc:sldChg chg="modSp">
        <pc:chgData name="Madjid Sadallah" userId="f4e9b080e587bc4d" providerId="Windows Live" clId="Web-{DB4A1E3B-0611-4391-A467-655A41FD38F0}" dt="2019-04-22T07:22:31.741" v="1" actId="14100"/>
        <pc:sldMkLst>
          <pc:docMk/>
          <pc:sldMk cId="3596712843" sldId="483"/>
        </pc:sldMkLst>
        <pc:grpChg chg="mod">
          <ac:chgData name="Madjid Sadallah" userId="f4e9b080e587bc4d" providerId="Windows Live" clId="Web-{DB4A1E3B-0611-4391-A467-655A41FD38F0}" dt="2019-04-22T07:22:31.741" v="1" actId="14100"/>
          <ac:grpSpMkLst>
            <pc:docMk/>
            <pc:sldMk cId="3596712843" sldId="483"/>
            <ac:grpSpMk id="34" creationId="{80B90A18-A5AB-4EBD-A5E6-827EA6DFF981}"/>
          </ac:grpSpMkLst>
        </pc:grpChg>
      </pc:sldChg>
    </pc:docChg>
  </pc:docChgLst>
  <pc:docChgLst>
    <pc:chgData name="Madjid Sadallah" userId="f4e9b080e587bc4d" providerId="Windows Live" clId="Web-{E0B935DC-B95D-4B51-8FB3-1836568842E7}"/>
    <pc:docChg chg="modSld">
      <pc:chgData name="Madjid Sadallah" userId="f4e9b080e587bc4d" providerId="Windows Live" clId="Web-{E0B935DC-B95D-4B51-8FB3-1836568842E7}" dt="2019-04-23T09:59:01.400" v="118"/>
      <pc:docMkLst>
        <pc:docMk/>
      </pc:docMkLst>
      <pc:sldChg chg="modSp">
        <pc:chgData name="Madjid Sadallah" userId="f4e9b080e587bc4d" providerId="Windows Live" clId="Web-{E0B935DC-B95D-4B51-8FB3-1836568842E7}" dt="2019-04-23T09:49:01.940" v="17" actId="20577"/>
        <pc:sldMkLst>
          <pc:docMk/>
          <pc:sldMk cId="0" sldId="256"/>
        </pc:sldMkLst>
        <pc:spChg chg="mod">
          <ac:chgData name="Madjid Sadallah" userId="f4e9b080e587bc4d" providerId="Windows Live" clId="Web-{E0B935DC-B95D-4B51-8FB3-1836568842E7}" dt="2019-04-23T09:45:33.077" v="2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Madjid Sadallah" userId="f4e9b080e587bc4d" providerId="Windows Live" clId="Web-{E0B935DC-B95D-4B51-8FB3-1836568842E7}" dt="2019-04-23T09:49:01.940" v="17" actId="20577"/>
          <ac:spMkLst>
            <pc:docMk/>
            <pc:sldMk cId="0" sldId="256"/>
            <ac:spMk id="76" creationId="{00000000-0000-0000-0000-000000000000}"/>
          </ac:spMkLst>
        </pc:spChg>
      </pc:sldChg>
      <pc:sldChg chg="modSp modNotes">
        <pc:chgData name="Madjid Sadallah" userId="f4e9b080e587bc4d" providerId="Windows Live" clId="Web-{E0B935DC-B95D-4B51-8FB3-1836568842E7}" dt="2019-04-23T09:55:50.616" v="110" actId="20577"/>
        <pc:sldMkLst>
          <pc:docMk/>
          <pc:sldMk cId="0" sldId="258"/>
        </pc:sldMkLst>
        <pc:spChg chg="mod">
          <ac:chgData name="Madjid Sadallah" userId="f4e9b080e587bc4d" providerId="Windows Live" clId="Web-{E0B935DC-B95D-4B51-8FB3-1836568842E7}" dt="2019-04-23T09:55:50.616" v="110" actId="20577"/>
          <ac:spMkLst>
            <pc:docMk/>
            <pc:sldMk cId="0" sldId="258"/>
            <ac:spMk id="105" creationId="{00000000-0000-0000-0000-000000000000}"/>
          </ac:spMkLst>
        </pc:spChg>
      </pc:sldChg>
      <pc:sldChg chg="modNotes">
        <pc:chgData name="Madjid Sadallah" userId="f4e9b080e587bc4d" providerId="Windows Live" clId="Web-{E0B935DC-B95D-4B51-8FB3-1836568842E7}" dt="2019-04-23T09:59:01.400" v="118"/>
        <pc:sldMkLst>
          <pc:docMk/>
          <pc:sldMk cId="669587979" sldId="463"/>
        </pc:sldMkLst>
      </pc:sldChg>
      <pc:sldChg chg="modSp">
        <pc:chgData name="Madjid Sadallah" userId="f4e9b080e587bc4d" providerId="Windows Live" clId="Web-{E0B935DC-B95D-4B51-8FB3-1836568842E7}" dt="2019-04-23T09:56:50.288" v="114" actId="20577"/>
        <pc:sldMkLst>
          <pc:docMk/>
          <pc:sldMk cId="3119183033" sldId="480"/>
        </pc:sldMkLst>
        <pc:spChg chg="mod">
          <ac:chgData name="Madjid Sadallah" userId="f4e9b080e587bc4d" providerId="Windows Live" clId="Web-{E0B935DC-B95D-4B51-8FB3-1836568842E7}" dt="2019-04-23T09:56:50.288" v="114" actId="20577"/>
          <ac:spMkLst>
            <pc:docMk/>
            <pc:sldMk cId="3119183033" sldId="480"/>
            <ac:spMk id="3" creationId="{00000000-0000-0000-0000-000000000000}"/>
          </ac:spMkLst>
        </pc:spChg>
      </pc:sldChg>
    </pc:docChg>
  </pc:docChgLst>
  <pc:docChgLst>
    <pc:chgData name="Madjid Sadallah" userId="f4e9b080e587bc4d" providerId="Windows Live" clId="Web-{FD162775-82A5-46FB-8BBC-325D429408F3}"/>
    <pc:docChg chg="modSld">
      <pc:chgData name="Madjid Sadallah" userId="f4e9b080e587bc4d" providerId="Windows Live" clId="Web-{FD162775-82A5-46FB-8BBC-325D429408F3}" dt="2019-04-21T11:31:57.452" v="1687"/>
      <pc:docMkLst>
        <pc:docMk/>
      </pc:docMkLst>
      <pc:sldChg chg="modNotes">
        <pc:chgData name="Madjid Sadallah" userId="f4e9b080e587bc4d" providerId="Windows Live" clId="Web-{FD162775-82A5-46FB-8BBC-325D429408F3}" dt="2019-04-21T10:18:24.118" v="14"/>
        <pc:sldMkLst>
          <pc:docMk/>
          <pc:sldMk cId="0" sldId="256"/>
        </pc:sldMkLst>
      </pc:sldChg>
      <pc:sldChg chg="modNotes">
        <pc:chgData name="Madjid Sadallah" userId="f4e9b080e587bc4d" providerId="Windows Live" clId="Web-{FD162775-82A5-46FB-8BBC-325D429408F3}" dt="2019-04-21T10:35:54.902" v="235"/>
        <pc:sldMkLst>
          <pc:docMk/>
          <pc:sldMk cId="0" sldId="258"/>
        </pc:sldMkLst>
      </pc:sldChg>
      <pc:sldChg chg="modNotes">
        <pc:chgData name="Madjid Sadallah" userId="f4e9b080e587bc4d" providerId="Windows Live" clId="Web-{FD162775-82A5-46FB-8BBC-325D429408F3}" dt="2019-04-21T10:54:36.950" v="532"/>
        <pc:sldMkLst>
          <pc:docMk/>
          <pc:sldMk cId="1322878918" sldId="404"/>
        </pc:sldMkLst>
      </pc:sldChg>
      <pc:sldChg chg="modNotes">
        <pc:chgData name="Madjid Sadallah" userId="f4e9b080e587bc4d" providerId="Windows Live" clId="Web-{FD162775-82A5-46FB-8BBC-325D429408F3}" dt="2019-04-21T10:20:22.539" v="132"/>
        <pc:sldMkLst>
          <pc:docMk/>
          <pc:sldMk cId="1854085827" sldId="449"/>
        </pc:sldMkLst>
      </pc:sldChg>
      <pc:sldChg chg="modSp modNotes">
        <pc:chgData name="Madjid Sadallah" userId="f4e9b080e587bc4d" providerId="Windows Live" clId="Web-{FD162775-82A5-46FB-8BBC-325D429408F3}" dt="2019-04-21T10:44:01.036" v="506"/>
        <pc:sldMkLst>
          <pc:docMk/>
          <pc:sldMk cId="4147370308" sldId="460"/>
        </pc:sldMkLst>
        <pc:spChg chg="mod">
          <ac:chgData name="Madjid Sadallah" userId="f4e9b080e587bc4d" providerId="Windows Live" clId="Web-{FD162775-82A5-46FB-8BBC-325D429408F3}" dt="2019-04-21T10:37:47.400" v="342" actId="20577"/>
          <ac:spMkLst>
            <pc:docMk/>
            <pc:sldMk cId="4147370308" sldId="460"/>
            <ac:spMk id="3" creationId="{00000000-0000-0000-0000-000000000000}"/>
          </ac:spMkLst>
        </pc:spChg>
      </pc:sldChg>
      <pc:sldChg chg="modNotes">
        <pc:chgData name="Madjid Sadallah" userId="f4e9b080e587bc4d" providerId="Windows Live" clId="Web-{FD162775-82A5-46FB-8BBC-325D429408F3}" dt="2019-04-21T10:53:54.341" v="523"/>
        <pc:sldMkLst>
          <pc:docMk/>
          <pc:sldMk cId="2960728276" sldId="461"/>
        </pc:sldMkLst>
      </pc:sldChg>
      <pc:sldChg chg="modNotes">
        <pc:chgData name="Madjid Sadallah" userId="f4e9b080e587bc4d" providerId="Windows Live" clId="Web-{FD162775-82A5-46FB-8BBC-325D429408F3}" dt="2019-04-21T10:57:25.557" v="541"/>
        <pc:sldMkLst>
          <pc:docMk/>
          <pc:sldMk cId="3683086099" sldId="462"/>
        </pc:sldMkLst>
      </pc:sldChg>
      <pc:sldChg chg="modSp modNotes">
        <pc:chgData name="Madjid Sadallah" userId="f4e9b080e587bc4d" providerId="Windows Live" clId="Web-{FD162775-82A5-46FB-8BBC-325D429408F3}" dt="2019-04-21T11:00:12.211" v="626"/>
        <pc:sldMkLst>
          <pc:docMk/>
          <pc:sldMk cId="669587979" sldId="463"/>
        </pc:sldMkLst>
        <pc:spChg chg="mod">
          <ac:chgData name="Madjid Sadallah" userId="f4e9b080e587bc4d" providerId="Windows Live" clId="Web-{FD162775-82A5-46FB-8BBC-325D429408F3}" dt="2019-04-21T10:58:30.587" v="553" actId="20577"/>
          <ac:spMkLst>
            <pc:docMk/>
            <pc:sldMk cId="669587979" sldId="463"/>
            <ac:spMk id="2" creationId="{00000000-0000-0000-0000-000000000000}"/>
          </ac:spMkLst>
        </pc:spChg>
      </pc:sldChg>
      <pc:sldChg chg="modNotes">
        <pc:chgData name="Madjid Sadallah" userId="f4e9b080e587bc4d" providerId="Windows Live" clId="Web-{FD162775-82A5-46FB-8BBC-325D429408F3}" dt="2019-04-21T11:31:57.452" v="1687"/>
        <pc:sldMkLst>
          <pc:docMk/>
          <pc:sldMk cId="555957997" sldId="464"/>
        </pc:sldMkLst>
      </pc:sldChg>
    </pc:docChg>
  </pc:docChgLst>
  <pc:docChgLst>
    <pc:chgData name="Madjid Sadallah" userId="f4e9b080e587bc4d" providerId="Windows Live" clId="Web-{67B811FC-FF6E-4B72-AF48-00776DC034E2}"/>
    <pc:docChg chg="modSld">
      <pc:chgData name="Madjid Sadallah" userId="f4e9b080e587bc4d" providerId="Windows Live" clId="Web-{67B811FC-FF6E-4B72-AF48-00776DC034E2}" dt="2019-04-21T13:01:12.119" v="7"/>
      <pc:docMkLst>
        <pc:docMk/>
      </pc:docMkLst>
      <pc:sldChg chg="delSp modNotes">
        <pc:chgData name="Madjid Sadallah" userId="f4e9b080e587bc4d" providerId="Windows Live" clId="Web-{67B811FC-FF6E-4B72-AF48-00776DC034E2}" dt="2019-04-21T13:01:12.119" v="7"/>
        <pc:sldMkLst>
          <pc:docMk/>
          <pc:sldMk cId="2498084571" sldId="466"/>
        </pc:sldMkLst>
        <pc:picChg chg="del">
          <ac:chgData name="Madjid Sadallah" userId="f4e9b080e587bc4d" providerId="Windows Live" clId="Web-{67B811FC-FF6E-4B72-AF48-00776DC034E2}" dt="2019-04-21T13:01:09.322" v="6"/>
          <ac:picMkLst>
            <pc:docMk/>
            <pc:sldMk cId="2498084571" sldId="466"/>
            <ac:picMk id="34" creationId="{00000000-0000-0000-0000-000000000000}"/>
          </ac:picMkLst>
        </pc:picChg>
      </pc:sldChg>
    </pc:docChg>
  </pc:docChgLst>
  <pc:docChgLst>
    <pc:chgData name="Madjid Sadallah" userId="f4e9b080e587bc4d" providerId="Windows Live" clId="Web-{86C377C1-1AF5-42E8-9B73-5D94E6338168}"/>
    <pc:docChg chg="addSld modSld">
      <pc:chgData name="Madjid Sadallah" userId="f4e9b080e587bc4d" providerId="Windows Live" clId="Web-{86C377C1-1AF5-42E8-9B73-5D94E6338168}" dt="2019-04-22T12:40:28.026" v="6"/>
      <pc:docMkLst>
        <pc:docMk/>
      </pc:docMkLst>
      <pc:sldChg chg="modSp">
        <pc:chgData name="Madjid Sadallah" userId="f4e9b080e587bc4d" providerId="Windows Live" clId="Web-{86C377C1-1AF5-42E8-9B73-5D94E6338168}" dt="2019-04-22T12:38:21.540" v="2" actId="1076"/>
        <pc:sldMkLst>
          <pc:docMk/>
          <pc:sldMk cId="1317478403" sldId="486"/>
        </pc:sldMkLst>
        <pc:picChg chg="mod">
          <ac:chgData name="Madjid Sadallah" userId="f4e9b080e587bc4d" providerId="Windows Live" clId="Web-{86C377C1-1AF5-42E8-9B73-5D94E6338168}" dt="2019-04-22T12:38:21.540" v="2" actId="1076"/>
          <ac:picMkLst>
            <pc:docMk/>
            <pc:sldMk cId="1317478403" sldId="486"/>
            <ac:picMk id="10" creationId="{00000000-0000-0000-0000-000000000000}"/>
          </ac:picMkLst>
        </pc:picChg>
        <pc:cxnChg chg="mod">
          <ac:chgData name="Madjid Sadallah" userId="f4e9b080e587bc4d" providerId="Windows Live" clId="Web-{86C377C1-1AF5-42E8-9B73-5D94E6338168}" dt="2019-04-22T12:38:21.540" v="2" actId="1076"/>
          <ac:cxnSpMkLst>
            <pc:docMk/>
            <pc:sldMk cId="1317478403" sldId="486"/>
            <ac:cxnSpMk id="23" creationId="{00000000-0000-0000-0000-000000000000}"/>
          </ac:cxnSpMkLst>
        </pc:cxnChg>
      </pc:sldChg>
      <pc:sldChg chg="addSp delSp modSp add addAnim delAnim">
        <pc:chgData name="Madjid Sadallah" userId="f4e9b080e587bc4d" providerId="Windows Live" clId="Web-{86C377C1-1AF5-42E8-9B73-5D94E6338168}" dt="2019-04-22T12:38:42.024" v="5" actId="1076"/>
        <pc:sldMkLst>
          <pc:docMk/>
          <pc:sldMk cId="557734815" sldId="487"/>
        </pc:sldMkLst>
        <pc:graphicFrameChg chg="del">
          <ac:chgData name="Madjid Sadallah" userId="f4e9b080e587bc4d" providerId="Windows Live" clId="Web-{86C377C1-1AF5-42E8-9B73-5D94E6338168}" dt="2019-04-22T12:38:31.806" v="3"/>
          <ac:graphicFrameMkLst>
            <pc:docMk/>
            <pc:sldMk cId="557734815" sldId="487"/>
            <ac:graphicFrameMk id="26" creationId="{00000000-0000-0000-0000-000000000000}"/>
          </ac:graphicFrameMkLst>
        </pc:graphicFrameChg>
        <pc:picChg chg="add mod">
          <ac:chgData name="Madjid Sadallah" userId="f4e9b080e587bc4d" providerId="Windows Live" clId="Web-{86C377C1-1AF5-42E8-9B73-5D94E6338168}" dt="2019-04-22T12:38:42.024" v="5" actId="1076"/>
          <ac:picMkLst>
            <pc:docMk/>
            <pc:sldMk cId="557734815" sldId="487"/>
            <ac:picMk id="18" creationId="{779F9122-1CAF-4509-A987-71A02CDE679A}"/>
          </ac:picMkLst>
        </pc:picChg>
      </pc:sldChg>
      <pc:sldChg chg="add">
        <pc:chgData name="Madjid Sadallah" userId="f4e9b080e587bc4d" providerId="Windows Live" clId="Web-{86C377C1-1AF5-42E8-9B73-5D94E6338168}" dt="2019-04-22T12:40:28.026" v="6"/>
        <pc:sldMkLst>
          <pc:docMk/>
          <pc:sldMk cId="2643403307" sldId="48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5B2DF2-08B3-4E57-9F40-336E0901223C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F6D7A8AC-240E-42AE-99D8-6EE443EB452A}">
      <dgm:prSet phldrT="[Texte]" custT="1"/>
      <dgm:spPr/>
      <dgm:t>
        <a:bodyPr/>
        <a:lstStyle/>
        <a:p>
          <a:r>
            <a:rPr lang="en-US" sz="1600" noProof="0" dirty="0">
              <a:latin typeface="Calibri" panose="020F0502020204030204" pitchFamily="34" charset="0"/>
              <a:cs typeface="Calibri" panose="020F0502020204030204" pitchFamily="34" charset="0"/>
            </a:rPr>
            <a:t>Document</a:t>
          </a:r>
        </a:p>
      </dgm:t>
    </dgm:pt>
    <dgm:pt modelId="{EAA860A2-43FA-4B16-843E-61E3249B05B8}" type="parTrans" cxnId="{7589FCDA-A725-449E-916F-1B7AF240D9E5}">
      <dgm:prSet/>
      <dgm:spPr/>
      <dgm:t>
        <a:bodyPr/>
        <a:lstStyle/>
        <a:p>
          <a:endParaRPr lang="en-US" sz="1600" noProof="0" dirty="0"/>
        </a:p>
      </dgm:t>
    </dgm:pt>
    <dgm:pt modelId="{9D2A25B7-9EFF-43A2-9221-691D4417448E}" type="sibTrans" cxnId="{7589FCDA-A725-449E-916F-1B7AF240D9E5}">
      <dgm:prSet/>
      <dgm:spPr/>
      <dgm:t>
        <a:bodyPr/>
        <a:lstStyle/>
        <a:p>
          <a:endParaRPr lang="en-US" sz="1600" noProof="0" dirty="0"/>
        </a:p>
      </dgm:t>
    </dgm:pt>
    <dgm:pt modelId="{D801C41C-CA77-4B0E-B763-F03BB73DDEBD}" type="asst">
      <dgm:prSet phldrT="[Texte]" custT="1"/>
      <dgm:spPr/>
      <dgm:t>
        <a:bodyPr/>
        <a:lstStyle/>
        <a:p>
          <a:r>
            <a:rPr lang="en-US" sz="1600" noProof="0" dirty="0">
              <a:latin typeface="Calibri" panose="020F0502020204030204" pitchFamily="34" charset="0"/>
              <a:cs typeface="Calibri" panose="020F0502020204030204" pitchFamily="34" charset="0"/>
            </a:rPr>
            <a:t>Surface structure</a:t>
          </a:r>
        </a:p>
      </dgm:t>
    </dgm:pt>
    <dgm:pt modelId="{B78B1145-2BF0-4A78-B192-424B4578F757}" type="parTrans" cxnId="{4A1936EF-F9A9-40D6-9695-C86CAD06F712}">
      <dgm:prSet/>
      <dgm:spPr/>
      <dgm:t>
        <a:bodyPr/>
        <a:lstStyle/>
        <a:p>
          <a:endParaRPr lang="en-US" sz="1600" noProof="0" dirty="0"/>
        </a:p>
      </dgm:t>
    </dgm:pt>
    <dgm:pt modelId="{B811F083-19B1-44D6-A4DF-630925A56F3C}" type="sibTrans" cxnId="{4A1936EF-F9A9-40D6-9695-C86CAD06F712}">
      <dgm:prSet/>
      <dgm:spPr/>
      <dgm:t>
        <a:bodyPr/>
        <a:lstStyle/>
        <a:p>
          <a:endParaRPr lang="en-US" sz="1600" noProof="0" dirty="0"/>
        </a:p>
      </dgm:t>
    </dgm:pt>
    <dgm:pt modelId="{78331FC9-63B5-44DD-BC54-89BB704D13A7}">
      <dgm:prSet phldrT="[Texte]" custT="1"/>
      <dgm:spPr/>
      <dgm:t>
        <a:bodyPr/>
        <a:lstStyle/>
        <a:p>
          <a:r>
            <a:rPr lang="en-US" sz="1600" noProof="0" dirty="0">
              <a:latin typeface="Calibri" panose="020F0502020204030204" pitchFamily="34" charset="0"/>
              <a:cs typeface="Calibri" panose="020F0502020204030204" pitchFamily="34" charset="0"/>
            </a:rPr>
            <a:t>Conceptual structure</a:t>
          </a:r>
        </a:p>
      </dgm:t>
    </dgm:pt>
    <dgm:pt modelId="{4459AF2C-D8B9-4E66-9E12-D76508714796}" type="parTrans" cxnId="{72671336-21A9-472D-A753-885119720C76}">
      <dgm:prSet/>
      <dgm:spPr/>
      <dgm:t>
        <a:bodyPr/>
        <a:lstStyle/>
        <a:p>
          <a:endParaRPr lang="en-US" sz="1600" noProof="0" dirty="0"/>
        </a:p>
      </dgm:t>
    </dgm:pt>
    <dgm:pt modelId="{29E11FCE-AF3A-411E-92E0-8FF680C851E9}" type="sibTrans" cxnId="{72671336-21A9-472D-A753-885119720C76}">
      <dgm:prSet/>
      <dgm:spPr/>
      <dgm:t>
        <a:bodyPr/>
        <a:lstStyle/>
        <a:p>
          <a:endParaRPr lang="en-US" sz="1600" noProof="0" dirty="0"/>
        </a:p>
      </dgm:t>
    </dgm:pt>
    <dgm:pt modelId="{FB13250F-8247-490F-8BB7-8708F77E4704}" type="pres">
      <dgm:prSet presAssocID="{B95B2DF2-08B3-4E57-9F40-336E0901223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6AD7D99-E351-4E87-98F3-A09731F49DC7}" type="pres">
      <dgm:prSet presAssocID="{B95B2DF2-08B3-4E57-9F40-336E0901223C}" presName="hierFlow" presStyleCnt="0"/>
      <dgm:spPr/>
    </dgm:pt>
    <dgm:pt modelId="{0135A211-485D-404E-9D90-8226F2FBA3BC}" type="pres">
      <dgm:prSet presAssocID="{B95B2DF2-08B3-4E57-9F40-336E0901223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704B3F4-37CB-403A-9D42-4BC5ACDF43FB}" type="pres">
      <dgm:prSet presAssocID="{F6D7A8AC-240E-42AE-99D8-6EE443EB452A}" presName="Name14" presStyleCnt="0"/>
      <dgm:spPr/>
    </dgm:pt>
    <dgm:pt modelId="{0DD63323-C76D-4DA8-8DB6-71DDED60CDDF}" type="pres">
      <dgm:prSet presAssocID="{F6D7A8AC-240E-42AE-99D8-6EE443EB452A}" presName="level1Shape" presStyleLbl="node0" presStyleIdx="0" presStyleCnt="1" custScaleX="152450" custScaleY="94207" custLinFactY="-41188" custLinFactNeighborX="-3827" custLinFactNeighborY="-100000">
        <dgm:presLayoutVars>
          <dgm:chPref val="3"/>
        </dgm:presLayoutVars>
      </dgm:prSet>
      <dgm:spPr/>
    </dgm:pt>
    <dgm:pt modelId="{E9E7DD40-34B0-43D4-8864-3E1FC3E8EDF7}" type="pres">
      <dgm:prSet presAssocID="{F6D7A8AC-240E-42AE-99D8-6EE443EB452A}" presName="hierChild2" presStyleCnt="0"/>
      <dgm:spPr/>
    </dgm:pt>
    <dgm:pt modelId="{E3757D1D-A815-413E-AE9B-CE71E13272A9}" type="pres">
      <dgm:prSet presAssocID="{B78B1145-2BF0-4A78-B192-424B4578F757}" presName="Name19" presStyleLbl="parChTrans1D2" presStyleIdx="0" presStyleCnt="2"/>
      <dgm:spPr/>
    </dgm:pt>
    <dgm:pt modelId="{70EAFEB7-8059-4BFB-8EB7-164711E035DD}" type="pres">
      <dgm:prSet presAssocID="{D801C41C-CA77-4B0E-B763-F03BB73DDEBD}" presName="Name21" presStyleCnt="0"/>
      <dgm:spPr/>
    </dgm:pt>
    <dgm:pt modelId="{C43EDAAD-8FE8-4886-8BE2-1BF79E88F442}" type="pres">
      <dgm:prSet presAssocID="{D801C41C-CA77-4B0E-B763-F03BB73DDEBD}" presName="level2Shape" presStyleLbl="asst1" presStyleIdx="0" presStyleCnt="1" custScaleX="236588" custScaleY="83535" custLinFactNeighborX="-141" custLinFactNeighborY="-31044"/>
      <dgm:spPr/>
    </dgm:pt>
    <dgm:pt modelId="{B3C6E0E9-6343-44A2-8FB1-58708AF09DA7}" type="pres">
      <dgm:prSet presAssocID="{D801C41C-CA77-4B0E-B763-F03BB73DDEBD}" presName="hierChild3" presStyleCnt="0"/>
      <dgm:spPr/>
    </dgm:pt>
    <dgm:pt modelId="{D0AFB68F-D26B-45E0-A179-FF52C67366A3}" type="pres">
      <dgm:prSet presAssocID="{4459AF2C-D8B9-4E66-9E12-D76508714796}" presName="Name19" presStyleLbl="parChTrans1D2" presStyleIdx="1" presStyleCnt="2"/>
      <dgm:spPr/>
    </dgm:pt>
    <dgm:pt modelId="{CBFCD154-0A4C-42C1-8FFD-54C9061D5368}" type="pres">
      <dgm:prSet presAssocID="{78331FC9-63B5-44DD-BC54-89BB704D13A7}" presName="Name21" presStyleCnt="0"/>
      <dgm:spPr/>
    </dgm:pt>
    <dgm:pt modelId="{364230DE-E505-45F9-BDC8-9F9FDA1F6E8B}" type="pres">
      <dgm:prSet presAssocID="{78331FC9-63B5-44DD-BC54-89BB704D13A7}" presName="level2Shape" presStyleLbl="node2" presStyleIdx="0" presStyleCnt="1" custScaleX="236588" custScaleY="83535" custLinFactNeighborX="-5968" custLinFactNeighborY="-31704"/>
      <dgm:spPr/>
    </dgm:pt>
    <dgm:pt modelId="{999C73AD-ECDE-404D-B0EC-B8AF5E8F6CDD}" type="pres">
      <dgm:prSet presAssocID="{78331FC9-63B5-44DD-BC54-89BB704D13A7}" presName="hierChild3" presStyleCnt="0"/>
      <dgm:spPr/>
    </dgm:pt>
    <dgm:pt modelId="{0003403C-AB1E-4CA4-BF0B-5471CC6DFDA9}" type="pres">
      <dgm:prSet presAssocID="{B95B2DF2-08B3-4E57-9F40-336E0901223C}" presName="bgShapesFlow" presStyleCnt="0"/>
      <dgm:spPr/>
    </dgm:pt>
  </dgm:ptLst>
  <dgm:cxnLst>
    <dgm:cxn modelId="{235C2123-666C-44A1-B5AC-8EF8D441B426}" type="presOf" srcId="{B78B1145-2BF0-4A78-B192-424B4578F757}" destId="{E3757D1D-A815-413E-AE9B-CE71E13272A9}" srcOrd="0" destOrd="0" presId="urn:microsoft.com/office/officeart/2005/8/layout/hierarchy6"/>
    <dgm:cxn modelId="{72671336-21A9-472D-A753-885119720C76}" srcId="{F6D7A8AC-240E-42AE-99D8-6EE443EB452A}" destId="{78331FC9-63B5-44DD-BC54-89BB704D13A7}" srcOrd="1" destOrd="0" parTransId="{4459AF2C-D8B9-4E66-9E12-D76508714796}" sibTransId="{29E11FCE-AF3A-411E-92E0-8FF680C851E9}"/>
    <dgm:cxn modelId="{4F255274-3997-432F-880F-9A22011428F2}" type="presOf" srcId="{B95B2DF2-08B3-4E57-9F40-336E0901223C}" destId="{FB13250F-8247-490F-8BB7-8708F77E4704}" srcOrd="0" destOrd="0" presId="urn:microsoft.com/office/officeart/2005/8/layout/hierarchy6"/>
    <dgm:cxn modelId="{236B97B3-728F-4BD7-B185-D0BA21EF3A47}" type="presOf" srcId="{4459AF2C-D8B9-4E66-9E12-D76508714796}" destId="{D0AFB68F-D26B-45E0-A179-FF52C67366A3}" srcOrd="0" destOrd="0" presId="urn:microsoft.com/office/officeart/2005/8/layout/hierarchy6"/>
    <dgm:cxn modelId="{8694AFB8-5C9E-4A5B-9374-22A86AF8AF20}" type="presOf" srcId="{78331FC9-63B5-44DD-BC54-89BB704D13A7}" destId="{364230DE-E505-45F9-BDC8-9F9FDA1F6E8B}" srcOrd="0" destOrd="0" presId="urn:microsoft.com/office/officeart/2005/8/layout/hierarchy6"/>
    <dgm:cxn modelId="{7DA5A2C6-DD14-4312-9A32-2CE27A772EC9}" type="presOf" srcId="{D801C41C-CA77-4B0E-B763-F03BB73DDEBD}" destId="{C43EDAAD-8FE8-4886-8BE2-1BF79E88F442}" srcOrd="0" destOrd="0" presId="urn:microsoft.com/office/officeart/2005/8/layout/hierarchy6"/>
    <dgm:cxn modelId="{8799ABC8-6432-40D0-8F1E-547544B0EF31}" type="presOf" srcId="{F6D7A8AC-240E-42AE-99D8-6EE443EB452A}" destId="{0DD63323-C76D-4DA8-8DB6-71DDED60CDDF}" srcOrd="0" destOrd="0" presId="urn:microsoft.com/office/officeart/2005/8/layout/hierarchy6"/>
    <dgm:cxn modelId="{7589FCDA-A725-449E-916F-1B7AF240D9E5}" srcId="{B95B2DF2-08B3-4E57-9F40-336E0901223C}" destId="{F6D7A8AC-240E-42AE-99D8-6EE443EB452A}" srcOrd="0" destOrd="0" parTransId="{EAA860A2-43FA-4B16-843E-61E3249B05B8}" sibTransId="{9D2A25B7-9EFF-43A2-9221-691D4417448E}"/>
    <dgm:cxn modelId="{4A1936EF-F9A9-40D6-9695-C86CAD06F712}" srcId="{F6D7A8AC-240E-42AE-99D8-6EE443EB452A}" destId="{D801C41C-CA77-4B0E-B763-F03BB73DDEBD}" srcOrd="0" destOrd="0" parTransId="{B78B1145-2BF0-4A78-B192-424B4578F757}" sibTransId="{B811F083-19B1-44D6-A4DF-630925A56F3C}"/>
    <dgm:cxn modelId="{2890CB8C-70BF-4A97-BAD1-2EC82CAFE8A5}" type="presParOf" srcId="{FB13250F-8247-490F-8BB7-8708F77E4704}" destId="{C6AD7D99-E351-4E87-98F3-A09731F49DC7}" srcOrd="0" destOrd="0" presId="urn:microsoft.com/office/officeart/2005/8/layout/hierarchy6"/>
    <dgm:cxn modelId="{C9EC8E0E-A065-498E-9788-EF5D8169CEBD}" type="presParOf" srcId="{C6AD7D99-E351-4E87-98F3-A09731F49DC7}" destId="{0135A211-485D-404E-9D90-8226F2FBA3BC}" srcOrd="0" destOrd="0" presId="urn:microsoft.com/office/officeart/2005/8/layout/hierarchy6"/>
    <dgm:cxn modelId="{0D51063B-890D-460C-8703-B923193223DC}" type="presParOf" srcId="{0135A211-485D-404E-9D90-8226F2FBA3BC}" destId="{7704B3F4-37CB-403A-9D42-4BC5ACDF43FB}" srcOrd="0" destOrd="0" presId="urn:microsoft.com/office/officeart/2005/8/layout/hierarchy6"/>
    <dgm:cxn modelId="{2D595BEE-4B67-4CB6-8A48-0267FD619A1A}" type="presParOf" srcId="{7704B3F4-37CB-403A-9D42-4BC5ACDF43FB}" destId="{0DD63323-C76D-4DA8-8DB6-71DDED60CDDF}" srcOrd="0" destOrd="0" presId="urn:microsoft.com/office/officeart/2005/8/layout/hierarchy6"/>
    <dgm:cxn modelId="{7BDEA8F0-AFC9-4702-B35E-4090B17B7053}" type="presParOf" srcId="{7704B3F4-37CB-403A-9D42-4BC5ACDF43FB}" destId="{E9E7DD40-34B0-43D4-8864-3E1FC3E8EDF7}" srcOrd="1" destOrd="0" presId="urn:microsoft.com/office/officeart/2005/8/layout/hierarchy6"/>
    <dgm:cxn modelId="{68EDA06F-6C3B-44DF-BB4F-BF8B760C4236}" type="presParOf" srcId="{E9E7DD40-34B0-43D4-8864-3E1FC3E8EDF7}" destId="{E3757D1D-A815-413E-AE9B-CE71E13272A9}" srcOrd="0" destOrd="0" presId="urn:microsoft.com/office/officeart/2005/8/layout/hierarchy6"/>
    <dgm:cxn modelId="{9C9D8EDC-8A59-4F94-B88D-E3128DE83F90}" type="presParOf" srcId="{E9E7DD40-34B0-43D4-8864-3E1FC3E8EDF7}" destId="{70EAFEB7-8059-4BFB-8EB7-164711E035DD}" srcOrd="1" destOrd="0" presId="urn:microsoft.com/office/officeart/2005/8/layout/hierarchy6"/>
    <dgm:cxn modelId="{74F05FFD-64F1-4D9D-9B7C-A2C944CCBD7A}" type="presParOf" srcId="{70EAFEB7-8059-4BFB-8EB7-164711E035DD}" destId="{C43EDAAD-8FE8-4886-8BE2-1BF79E88F442}" srcOrd="0" destOrd="0" presId="urn:microsoft.com/office/officeart/2005/8/layout/hierarchy6"/>
    <dgm:cxn modelId="{E6113BF0-7EBE-4476-9A80-21E484C0CF11}" type="presParOf" srcId="{70EAFEB7-8059-4BFB-8EB7-164711E035DD}" destId="{B3C6E0E9-6343-44A2-8FB1-58708AF09DA7}" srcOrd="1" destOrd="0" presId="urn:microsoft.com/office/officeart/2005/8/layout/hierarchy6"/>
    <dgm:cxn modelId="{9C16066E-7794-4DB9-8E18-74C060B28055}" type="presParOf" srcId="{E9E7DD40-34B0-43D4-8864-3E1FC3E8EDF7}" destId="{D0AFB68F-D26B-45E0-A179-FF52C67366A3}" srcOrd="2" destOrd="0" presId="urn:microsoft.com/office/officeart/2005/8/layout/hierarchy6"/>
    <dgm:cxn modelId="{2C9C5D59-263D-485F-BB8B-3AFE058F4918}" type="presParOf" srcId="{E9E7DD40-34B0-43D4-8864-3E1FC3E8EDF7}" destId="{CBFCD154-0A4C-42C1-8FFD-54C9061D5368}" srcOrd="3" destOrd="0" presId="urn:microsoft.com/office/officeart/2005/8/layout/hierarchy6"/>
    <dgm:cxn modelId="{3F94385C-C3B4-447B-A187-1F1EE46DB506}" type="presParOf" srcId="{CBFCD154-0A4C-42C1-8FFD-54C9061D5368}" destId="{364230DE-E505-45F9-BDC8-9F9FDA1F6E8B}" srcOrd="0" destOrd="0" presId="urn:microsoft.com/office/officeart/2005/8/layout/hierarchy6"/>
    <dgm:cxn modelId="{1986E1A5-ACFB-441A-B39B-16ADA4DDA3A2}" type="presParOf" srcId="{CBFCD154-0A4C-42C1-8FFD-54C9061D5368}" destId="{999C73AD-ECDE-404D-B0EC-B8AF5E8F6CDD}" srcOrd="1" destOrd="0" presId="urn:microsoft.com/office/officeart/2005/8/layout/hierarchy6"/>
    <dgm:cxn modelId="{DF5B50E8-8241-45D7-B05C-39E72BC4C293}" type="presParOf" srcId="{FB13250F-8247-490F-8BB7-8708F77E4704}" destId="{0003403C-AB1E-4CA4-BF0B-5471CC6DFDA9}" srcOrd="1" destOrd="0" presId="urn:microsoft.com/office/officeart/2005/8/layout/hierarchy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5B2DF2-08B3-4E57-9F40-336E0901223C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F6D7A8AC-240E-42AE-99D8-6EE443EB452A}">
      <dgm:prSet phldrT="[Texte]" custT="1"/>
      <dgm:spPr/>
      <dgm:t>
        <a:bodyPr/>
        <a:lstStyle/>
        <a:p>
          <a:r>
            <a:rPr lang="en-US" sz="1800" noProof="0" dirty="0">
              <a:latin typeface="Calibri" panose="020F0502020204030204" pitchFamily="34" charset="0"/>
              <a:cs typeface="Calibri" panose="020F0502020204030204" pitchFamily="34" charset="0"/>
            </a:rPr>
            <a:t>Document</a:t>
          </a:r>
        </a:p>
      </dgm:t>
    </dgm:pt>
    <dgm:pt modelId="{EAA860A2-43FA-4B16-843E-61E3249B05B8}" type="parTrans" cxnId="{7589FCDA-A725-449E-916F-1B7AF240D9E5}">
      <dgm:prSet/>
      <dgm:spPr/>
      <dgm:t>
        <a:bodyPr/>
        <a:lstStyle/>
        <a:p>
          <a:endParaRPr lang="en-US" noProof="0" dirty="0"/>
        </a:p>
      </dgm:t>
    </dgm:pt>
    <dgm:pt modelId="{9D2A25B7-9EFF-43A2-9221-691D4417448E}" type="sibTrans" cxnId="{7589FCDA-A725-449E-916F-1B7AF240D9E5}">
      <dgm:prSet/>
      <dgm:spPr/>
      <dgm:t>
        <a:bodyPr/>
        <a:lstStyle/>
        <a:p>
          <a:endParaRPr lang="en-US" noProof="0" dirty="0"/>
        </a:p>
      </dgm:t>
    </dgm:pt>
    <dgm:pt modelId="{D801C41C-CA77-4B0E-B763-F03BB73DDEBD}" type="asst">
      <dgm:prSet phldrT="[Texte]" custT="1"/>
      <dgm:spPr/>
      <dgm:t>
        <a:bodyPr/>
        <a:lstStyle/>
        <a:p>
          <a:r>
            <a:rPr lang="en-US" sz="1800" noProof="0" dirty="0">
              <a:latin typeface="Calibri" panose="020F0502020204030204" pitchFamily="34" charset="0"/>
              <a:cs typeface="Calibri" panose="020F0502020204030204" pitchFamily="34" charset="0"/>
            </a:rPr>
            <a:t>Surface structure</a:t>
          </a:r>
        </a:p>
      </dgm:t>
    </dgm:pt>
    <dgm:pt modelId="{B78B1145-2BF0-4A78-B192-424B4578F757}" type="parTrans" cxnId="{4A1936EF-F9A9-40D6-9695-C86CAD06F712}">
      <dgm:prSet/>
      <dgm:spPr/>
      <dgm:t>
        <a:bodyPr/>
        <a:lstStyle/>
        <a:p>
          <a:endParaRPr lang="en-US" noProof="0" dirty="0"/>
        </a:p>
      </dgm:t>
    </dgm:pt>
    <dgm:pt modelId="{B811F083-19B1-44D6-A4DF-630925A56F3C}" type="sibTrans" cxnId="{4A1936EF-F9A9-40D6-9695-C86CAD06F712}">
      <dgm:prSet/>
      <dgm:spPr/>
      <dgm:t>
        <a:bodyPr/>
        <a:lstStyle/>
        <a:p>
          <a:endParaRPr lang="en-US" noProof="0" dirty="0"/>
        </a:p>
      </dgm:t>
    </dgm:pt>
    <dgm:pt modelId="{78331FC9-63B5-44DD-BC54-89BB704D13A7}">
      <dgm:prSet phldrT="[Texte]" custT="1"/>
      <dgm:spPr/>
      <dgm:t>
        <a:bodyPr/>
        <a:lstStyle/>
        <a:p>
          <a:r>
            <a:rPr lang="en-US" sz="1800" noProof="0" dirty="0">
              <a:latin typeface="Calibri" panose="020F0502020204030204" pitchFamily="34" charset="0"/>
              <a:cs typeface="Calibri" panose="020F0502020204030204" pitchFamily="34" charset="0"/>
            </a:rPr>
            <a:t>Conceptual structure</a:t>
          </a:r>
        </a:p>
      </dgm:t>
    </dgm:pt>
    <dgm:pt modelId="{4459AF2C-D8B9-4E66-9E12-D76508714796}" type="parTrans" cxnId="{72671336-21A9-472D-A753-885119720C76}">
      <dgm:prSet/>
      <dgm:spPr/>
      <dgm:t>
        <a:bodyPr/>
        <a:lstStyle/>
        <a:p>
          <a:endParaRPr lang="en-US" noProof="0" dirty="0"/>
        </a:p>
      </dgm:t>
    </dgm:pt>
    <dgm:pt modelId="{29E11FCE-AF3A-411E-92E0-8FF680C851E9}" type="sibTrans" cxnId="{72671336-21A9-472D-A753-885119720C76}">
      <dgm:prSet/>
      <dgm:spPr/>
      <dgm:t>
        <a:bodyPr/>
        <a:lstStyle/>
        <a:p>
          <a:endParaRPr lang="en-US" noProof="0" dirty="0"/>
        </a:p>
      </dgm:t>
    </dgm:pt>
    <dgm:pt modelId="{29E91076-E26E-4EDC-89E8-D795BA9B6187}">
      <dgm:prSet custT="1"/>
      <dgm:spPr/>
      <dgm:t>
        <a:bodyPr/>
        <a:lstStyle/>
        <a:p>
          <a:r>
            <a:rPr lang="en-US" sz="1400" noProof="0" dirty="0">
              <a:latin typeface="Calibri" panose="020F0502020204030204" pitchFamily="34" charset="0"/>
              <a:cs typeface="Calibri" panose="020F0502020204030204" pitchFamily="34" charset="0"/>
            </a:rPr>
            <a:t>Logical level</a:t>
          </a:r>
        </a:p>
      </dgm:t>
    </dgm:pt>
    <dgm:pt modelId="{5E00648B-C2B0-4434-A69E-CE459C6224DF}" type="parTrans" cxnId="{F82EC6CB-A6D0-4DEC-A017-CE93B037CF22}">
      <dgm:prSet/>
      <dgm:spPr/>
      <dgm:t>
        <a:bodyPr/>
        <a:lstStyle/>
        <a:p>
          <a:endParaRPr lang="en-US" noProof="0" dirty="0"/>
        </a:p>
      </dgm:t>
    </dgm:pt>
    <dgm:pt modelId="{0E5597A9-F8F9-4912-883A-A49F821C126A}" type="sibTrans" cxnId="{F82EC6CB-A6D0-4DEC-A017-CE93B037CF22}">
      <dgm:prSet/>
      <dgm:spPr/>
      <dgm:t>
        <a:bodyPr/>
        <a:lstStyle/>
        <a:p>
          <a:endParaRPr lang="en-US" noProof="0" dirty="0"/>
        </a:p>
      </dgm:t>
    </dgm:pt>
    <dgm:pt modelId="{2A8D3765-2A0A-462D-8E0A-451F49C3723B}">
      <dgm:prSet custT="1"/>
      <dgm:spPr/>
      <dgm:t>
        <a:bodyPr/>
        <a:lstStyle/>
        <a:p>
          <a:r>
            <a:rPr lang="en-US" sz="1400" noProof="0" dirty="0">
              <a:latin typeface="Calibri" panose="020F0502020204030204" pitchFamily="34" charset="0"/>
              <a:cs typeface="Calibri" panose="020F0502020204030204" pitchFamily="34" charset="0"/>
            </a:rPr>
            <a:t>Physical level</a:t>
          </a:r>
        </a:p>
      </dgm:t>
    </dgm:pt>
    <dgm:pt modelId="{8B4F985D-3670-4F9A-BD0A-244BE94A493C}" type="parTrans" cxnId="{43C401F4-DC14-4689-B084-B64B01AC1471}">
      <dgm:prSet/>
      <dgm:spPr/>
      <dgm:t>
        <a:bodyPr/>
        <a:lstStyle/>
        <a:p>
          <a:endParaRPr lang="en-US" noProof="0" dirty="0"/>
        </a:p>
      </dgm:t>
    </dgm:pt>
    <dgm:pt modelId="{CB01426A-FF61-4403-A57E-D9C7683ABB16}" type="sibTrans" cxnId="{43C401F4-DC14-4689-B084-B64B01AC1471}">
      <dgm:prSet/>
      <dgm:spPr/>
      <dgm:t>
        <a:bodyPr/>
        <a:lstStyle/>
        <a:p>
          <a:endParaRPr lang="en-US" noProof="0" dirty="0"/>
        </a:p>
      </dgm:t>
    </dgm:pt>
    <dgm:pt modelId="{C8E93771-FED9-427F-B64C-5548069B0C55}">
      <dgm:prSet custT="1"/>
      <dgm:spPr/>
      <dgm:t>
        <a:bodyPr/>
        <a:lstStyle/>
        <a:p>
          <a:r>
            <a:rPr lang="en-US" sz="1400" noProof="0" dirty="0">
              <a:latin typeface="Calibri" panose="020F0502020204030204" pitchFamily="34" charset="0"/>
              <a:cs typeface="Calibri" panose="020F0502020204030204" pitchFamily="34" charset="0"/>
            </a:rPr>
            <a:t>Meaning level</a:t>
          </a:r>
        </a:p>
      </dgm:t>
    </dgm:pt>
    <dgm:pt modelId="{B9F37EA7-B3B9-4AC1-AFBB-41D01120F2D2}" type="parTrans" cxnId="{CC24FBED-1051-44BD-BFCF-7A8E0162B30F}">
      <dgm:prSet/>
      <dgm:spPr/>
      <dgm:t>
        <a:bodyPr/>
        <a:lstStyle/>
        <a:p>
          <a:endParaRPr lang="en-US" noProof="0" dirty="0"/>
        </a:p>
      </dgm:t>
    </dgm:pt>
    <dgm:pt modelId="{D3AF8270-4B0A-4918-A2CB-EE53DA97396F}" type="sibTrans" cxnId="{CC24FBED-1051-44BD-BFCF-7A8E0162B30F}">
      <dgm:prSet/>
      <dgm:spPr/>
      <dgm:t>
        <a:bodyPr/>
        <a:lstStyle/>
        <a:p>
          <a:endParaRPr lang="en-US" noProof="0" dirty="0"/>
        </a:p>
      </dgm:t>
    </dgm:pt>
    <dgm:pt modelId="{865E7966-BE90-4E7B-804C-7AED3FC5C708}">
      <dgm:prSet custT="1"/>
      <dgm:spPr/>
      <dgm:t>
        <a:bodyPr/>
        <a:lstStyle/>
        <a:p>
          <a:r>
            <a:rPr lang="en-US" sz="1400" noProof="0" dirty="0">
              <a:latin typeface="Calibri" panose="020F0502020204030204" pitchFamily="34" charset="0"/>
              <a:cs typeface="Calibri" panose="020F0502020204030204" pitchFamily="34" charset="0"/>
            </a:rPr>
            <a:t>Writing level</a:t>
          </a:r>
        </a:p>
      </dgm:t>
    </dgm:pt>
    <dgm:pt modelId="{F38E12C3-6925-4698-A9DC-1D76B8BBC2AB}" type="parTrans" cxnId="{6F27DB92-E89F-412C-B2B0-A20E0DFFA9D8}">
      <dgm:prSet/>
      <dgm:spPr/>
      <dgm:t>
        <a:bodyPr/>
        <a:lstStyle/>
        <a:p>
          <a:endParaRPr lang="en-US" noProof="0" dirty="0"/>
        </a:p>
      </dgm:t>
    </dgm:pt>
    <dgm:pt modelId="{1557273D-EB33-44FC-88DE-54766B5A8339}" type="sibTrans" cxnId="{6F27DB92-E89F-412C-B2B0-A20E0DFFA9D8}">
      <dgm:prSet/>
      <dgm:spPr/>
      <dgm:t>
        <a:bodyPr/>
        <a:lstStyle/>
        <a:p>
          <a:endParaRPr lang="en-US" noProof="0" dirty="0"/>
        </a:p>
      </dgm:t>
    </dgm:pt>
    <dgm:pt modelId="{FB13250F-8247-490F-8BB7-8708F77E4704}" type="pres">
      <dgm:prSet presAssocID="{B95B2DF2-08B3-4E57-9F40-336E0901223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6AD7D99-E351-4E87-98F3-A09731F49DC7}" type="pres">
      <dgm:prSet presAssocID="{B95B2DF2-08B3-4E57-9F40-336E0901223C}" presName="hierFlow" presStyleCnt="0"/>
      <dgm:spPr/>
    </dgm:pt>
    <dgm:pt modelId="{0135A211-485D-404E-9D90-8226F2FBA3BC}" type="pres">
      <dgm:prSet presAssocID="{B95B2DF2-08B3-4E57-9F40-336E0901223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704B3F4-37CB-403A-9D42-4BC5ACDF43FB}" type="pres">
      <dgm:prSet presAssocID="{F6D7A8AC-240E-42AE-99D8-6EE443EB452A}" presName="Name14" presStyleCnt="0"/>
      <dgm:spPr/>
    </dgm:pt>
    <dgm:pt modelId="{0DD63323-C76D-4DA8-8DB6-71DDED60CDDF}" type="pres">
      <dgm:prSet presAssocID="{F6D7A8AC-240E-42AE-99D8-6EE443EB452A}" presName="level1Shape" presStyleLbl="node0" presStyleIdx="0" presStyleCnt="1" custScaleX="152450" custScaleY="132536" custLinFactY="-41188" custLinFactNeighborX="-3827" custLinFactNeighborY="-100000">
        <dgm:presLayoutVars>
          <dgm:chPref val="3"/>
        </dgm:presLayoutVars>
      </dgm:prSet>
      <dgm:spPr/>
    </dgm:pt>
    <dgm:pt modelId="{E9E7DD40-34B0-43D4-8864-3E1FC3E8EDF7}" type="pres">
      <dgm:prSet presAssocID="{F6D7A8AC-240E-42AE-99D8-6EE443EB452A}" presName="hierChild2" presStyleCnt="0"/>
      <dgm:spPr/>
    </dgm:pt>
    <dgm:pt modelId="{E3757D1D-A815-413E-AE9B-CE71E13272A9}" type="pres">
      <dgm:prSet presAssocID="{B78B1145-2BF0-4A78-B192-424B4578F757}" presName="Name19" presStyleLbl="parChTrans1D2" presStyleIdx="0" presStyleCnt="2"/>
      <dgm:spPr/>
    </dgm:pt>
    <dgm:pt modelId="{70EAFEB7-8059-4BFB-8EB7-164711E035DD}" type="pres">
      <dgm:prSet presAssocID="{D801C41C-CA77-4B0E-B763-F03BB73DDEBD}" presName="Name21" presStyleCnt="0"/>
      <dgm:spPr/>
    </dgm:pt>
    <dgm:pt modelId="{C43EDAAD-8FE8-4886-8BE2-1BF79E88F442}" type="pres">
      <dgm:prSet presAssocID="{D801C41C-CA77-4B0E-B763-F03BB73DDEBD}" presName="level2Shape" presStyleLbl="asst1" presStyleIdx="0" presStyleCnt="1" custScaleX="177416" custScaleY="132536" custLinFactY="-7751" custLinFactNeighborX="-2390" custLinFactNeighborY="-100000"/>
      <dgm:spPr/>
    </dgm:pt>
    <dgm:pt modelId="{B3C6E0E9-6343-44A2-8FB1-58708AF09DA7}" type="pres">
      <dgm:prSet presAssocID="{D801C41C-CA77-4B0E-B763-F03BB73DDEBD}" presName="hierChild3" presStyleCnt="0"/>
      <dgm:spPr/>
    </dgm:pt>
    <dgm:pt modelId="{906DCABE-334D-47DD-BDBC-0E231943CF44}" type="pres">
      <dgm:prSet presAssocID="{5E00648B-C2B0-4434-A69E-CE459C6224DF}" presName="Name19" presStyleLbl="parChTrans1D3" presStyleIdx="0" presStyleCnt="4"/>
      <dgm:spPr/>
    </dgm:pt>
    <dgm:pt modelId="{33E4A31E-818B-49FB-9C93-C853655E1DA2}" type="pres">
      <dgm:prSet presAssocID="{29E91076-E26E-4EDC-89E8-D795BA9B6187}" presName="Name21" presStyleCnt="0"/>
      <dgm:spPr/>
    </dgm:pt>
    <dgm:pt modelId="{0B2FFC4D-952E-46B8-B508-1E7739F42299}" type="pres">
      <dgm:prSet presAssocID="{29E91076-E26E-4EDC-89E8-D795BA9B6187}" presName="level2Shape" presStyleLbl="node3" presStyleIdx="0" presStyleCnt="4" custScaleX="100470" custLinFactNeighborX="-9047" custLinFactNeighborY="1144"/>
      <dgm:spPr/>
    </dgm:pt>
    <dgm:pt modelId="{163E2D86-7B94-480D-BE37-EFB8263141B2}" type="pres">
      <dgm:prSet presAssocID="{29E91076-E26E-4EDC-89E8-D795BA9B6187}" presName="hierChild3" presStyleCnt="0"/>
      <dgm:spPr/>
    </dgm:pt>
    <dgm:pt modelId="{BF27E1EF-3F6C-41A1-9F38-9A5BE7C57DF4}" type="pres">
      <dgm:prSet presAssocID="{8B4F985D-3670-4F9A-BD0A-244BE94A493C}" presName="Name19" presStyleLbl="parChTrans1D3" presStyleIdx="1" presStyleCnt="4"/>
      <dgm:spPr/>
    </dgm:pt>
    <dgm:pt modelId="{5E0F75FC-F27E-407C-990A-8B6C291FE893}" type="pres">
      <dgm:prSet presAssocID="{2A8D3765-2A0A-462D-8E0A-451F49C3723B}" presName="Name21" presStyleCnt="0"/>
      <dgm:spPr/>
    </dgm:pt>
    <dgm:pt modelId="{F1A66260-4F5B-47B0-A579-766EE53713F0}" type="pres">
      <dgm:prSet presAssocID="{2A8D3765-2A0A-462D-8E0A-451F49C3723B}" presName="level2Shape" presStyleLbl="node3" presStyleIdx="1" presStyleCnt="4" custScaleX="109380" custLinFactNeighborX="-53" custLinFactNeighborY="-2444"/>
      <dgm:spPr/>
    </dgm:pt>
    <dgm:pt modelId="{9B43B303-3497-460A-A003-4EF3627EC449}" type="pres">
      <dgm:prSet presAssocID="{2A8D3765-2A0A-462D-8E0A-451F49C3723B}" presName="hierChild3" presStyleCnt="0"/>
      <dgm:spPr/>
    </dgm:pt>
    <dgm:pt modelId="{D0AFB68F-D26B-45E0-A179-FF52C67366A3}" type="pres">
      <dgm:prSet presAssocID="{4459AF2C-D8B9-4E66-9E12-D76508714796}" presName="Name19" presStyleLbl="parChTrans1D2" presStyleIdx="1" presStyleCnt="2"/>
      <dgm:spPr/>
    </dgm:pt>
    <dgm:pt modelId="{CBFCD154-0A4C-42C1-8FFD-54C9061D5368}" type="pres">
      <dgm:prSet presAssocID="{78331FC9-63B5-44DD-BC54-89BB704D13A7}" presName="Name21" presStyleCnt="0"/>
      <dgm:spPr/>
    </dgm:pt>
    <dgm:pt modelId="{364230DE-E505-45F9-BDC8-9F9FDA1F6E8B}" type="pres">
      <dgm:prSet presAssocID="{78331FC9-63B5-44DD-BC54-89BB704D13A7}" presName="level2Shape" presStyleLbl="node2" presStyleIdx="0" presStyleCnt="1" custScaleX="199558" custScaleY="132536" custLinFactY="-7751" custLinFactNeighborX="-58" custLinFactNeighborY="-100000"/>
      <dgm:spPr/>
    </dgm:pt>
    <dgm:pt modelId="{999C73AD-ECDE-404D-B0EC-B8AF5E8F6CDD}" type="pres">
      <dgm:prSet presAssocID="{78331FC9-63B5-44DD-BC54-89BB704D13A7}" presName="hierChild3" presStyleCnt="0"/>
      <dgm:spPr/>
    </dgm:pt>
    <dgm:pt modelId="{B5301126-D762-4E7B-BB83-70ADA048DA39}" type="pres">
      <dgm:prSet presAssocID="{F38E12C3-6925-4698-A9DC-1D76B8BBC2AB}" presName="Name19" presStyleLbl="parChTrans1D3" presStyleIdx="2" presStyleCnt="4"/>
      <dgm:spPr/>
    </dgm:pt>
    <dgm:pt modelId="{A2FD938F-E543-4846-AB87-8054C7CAE809}" type="pres">
      <dgm:prSet presAssocID="{865E7966-BE90-4E7B-804C-7AED3FC5C708}" presName="Name21" presStyleCnt="0"/>
      <dgm:spPr/>
    </dgm:pt>
    <dgm:pt modelId="{65D3B7EA-33C5-4695-82E5-6AE38D500178}" type="pres">
      <dgm:prSet presAssocID="{865E7966-BE90-4E7B-804C-7AED3FC5C708}" presName="level2Shape" presStyleLbl="node3" presStyleIdx="2" presStyleCnt="4" custLinFactNeighborX="-86" custLinFactNeighborY="-4888"/>
      <dgm:spPr/>
    </dgm:pt>
    <dgm:pt modelId="{46D0096E-CF2D-4B4E-8E36-B4DC30C669A1}" type="pres">
      <dgm:prSet presAssocID="{865E7966-BE90-4E7B-804C-7AED3FC5C708}" presName="hierChild3" presStyleCnt="0"/>
      <dgm:spPr/>
    </dgm:pt>
    <dgm:pt modelId="{0AC4D40E-061D-43C6-8D02-5050F51FEC8D}" type="pres">
      <dgm:prSet presAssocID="{B9F37EA7-B3B9-4AC1-AFBB-41D01120F2D2}" presName="Name19" presStyleLbl="parChTrans1D3" presStyleIdx="3" presStyleCnt="4"/>
      <dgm:spPr/>
    </dgm:pt>
    <dgm:pt modelId="{BE3B156F-CF48-4BCA-877C-055153399409}" type="pres">
      <dgm:prSet presAssocID="{C8E93771-FED9-427F-B64C-5548069B0C55}" presName="Name21" presStyleCnt="0"/>
      <dgm:spPr/>
    </dgm:pt>
    <dgm:pt modelId="{35CDD942-1C35-4AEA-BBD2-902FB7B2A9FE}" type="pres">
      <dgm:prSet presAssocID="{C8E93771-FED9-427F-B64C-5548069B0C55}" presName="level2Shape" presStyleLbl="node3" presStyleIdx="3" presStyleCnt="4" custLinFactNeighborX="-55" custLinFactNeighborY="-7332"/>
      <dgm:spPr/>
    </dgm:pt>
    <dgm:pt modelId="{17428CCC-6846-4DB8-9B99-3377E595B382}" type="pres">
      <dgm:prSet presAssocID="{C8E93771-FED9-427F-B64C-5548069B0C55}" presName="hierChild3" presStyleCnt="0"/>
      <dgm:spPr/>
    </dgm:pt>
    <dgm:pt modelId="{0003403C-AB1E-4CA4-BF0B-5471CC6DFDA9}" type="pres">
      <dgm:prSet presAssocID="{B95B2DF2-08B3-4E57-9F40-336E0901223C}" presName="bgShapesFlow" presStyleCnt="0"/>
      <dgm:spPr/>
    </dgm:pt>
  </dgm:ptLst>
  <dgm:cxnLst>
    <dgm:cxn modelId="{235C2123-666C-44A1-B5AC-8EF8D441B426}" type="presOf" srcId="{B78B1145-2BF0-4A78-B192-424B4578F757}" destId="{E3757D1D-A815-413E-AE9B-CE71E13272A9}" srcOrd="0" destOrd="0" presId="urn:microsoft.com/office/officeart/2005/8/layout/hierarchy6"/>
    <dgm:cxn modelId="{72671336-21A9-472D-A753-885119720C76}" srcId="{F6D7A8AC-240E-42AE-99D8-6EE443EB452A}" destId="{78331FC9-63B5-44DD-BC54-89BB704D13A7}" srcOrd="1" destOrd="0" parTransId="{4459AF2C-D8B9-4E66-9E12-D76508714796}" sibTransId="{29E11FCE-AF3A-411E-92E0-8FF680C851E9}"/>
    <dgm:cxn modelId="{4F255274-3997-432F-880F-9A22011428F2}" type="presOf" srcId="{B95B2DF2-08B3-4E57-9F40-336E0901223C}" destId="{FB13250F-8247-490F-8BB7-8708F77E4704}" srcOrd="0" destOrd="0" presId="urn:microsoft.com/office/officeart/2005/8/layout/hierarchy6"/>
    <dgm:cxn modelId="{88F2DB8C-293D-4A1B-8B39-871BA32A746B}" type="presOf" srcId="{B9F37EA7-B3B9-4AC1-AFBB-41D01120F2D2}" destId="{0AC4D40E-061D-43C6-8D02-5050F51FEC8D}" srcOrd="0" destOrd="0" presId="urn:microsoft.com/office/officeart/2005/8/layout/hierarchy6"/>
    <dgm:cxn modelId="{C19E8E8F-BEE3-4DBD-B33F-E20062778B3F}" type="presOf" srcId="{F38E12C3-6925-4698-A9DC-1D76B8BBC2AB}" destId="{B5301126-D762-4E7B-BB83-70ADA048DA39}" srcOrd="0" destOrd="0" presId="urn:microsoft.com/office/officeart/2005/8/layout/hierarchy6"/>
    <dgm:cxn modelId="{E1D46691-5E76-4CB9-96F8-7B7F189FE8C8}" type="presOf" srcId="{C8E93771-FED9-427F-B64C-5548069B0C55}" destId="{35CDD942-1C35-4AEA-BBD2-902FB7B2A9FE}" srcOrd="0" destOrd="0" presId="urn:microsoft.com/office/officeart/2005/8/layout/hierarchy6"/>
    <dgm:cxn modelId="{6F27DB92-E89F-412C-B2B0-A20E0DFFA9D8}" srcId="{78331FC9-63B5-44DD-BC54-89BB704D13A7}" destId="{865E7966-BE90-4E7B-804C-7AED3FC5C708}" srcOrd="0" destOrd="0" parTransId="{F38E12C3-6925-4698-A9DC-1D76B8BBC2AB}" sibTransId="{1557273D-EB33-44FC-88DE-54766B5A8339}"/>
    <dgm:cxn modelId="{DB47ED9A-4D99-4320-8F33-DA52FB94B453}" type="presOf" srcId="{2A8D3765-2A0A-462D-8E0A-451F49C3723B}" destId="{F1A66260-4F5B-47B0-A579-766EE53713F0}" srcOrd="0" destOrd="0" presId="urn:microsoft.com/office/officeart/2005/8/layout/hierarchy6"/>
    <dgm:cxn modelId="{236B97B3-728F-4BD7-B185-D0BA21EF3A47}" type="presOf" srcId="{4459AF2C-D8B9-4E66-9E12-D76508714796}" destId="{D0AFB68F-D26B-45E0-A179-FF52C67366A3}" srcOrd="0" destOrd="0" presId="urn:microsoft.com/office/officeart/2005/8/layout/hierarchy6"/>
    <dgm:cxn modelId="{8694AFB8-5C9E-4A5B-9374-22A86AF8AF20}" type="presOf" srcId="{78331FC9-63B5-44DD-BC54-89BB704D13A7}" destId="{364230DE-E505-45F9-BDC8-9F9FDA1F6E8B}" srcOrd="0" destOrd="0" presId="urn:microsoft.com/office/officeart/2005/8/layout/hierarchy6"/>
    <dgm:cxn modelId="{9DB850C3-9B58-4F7D-AD73-A09E6A9FE40F}" type="presOf" srcId="{29E91076-E26E-4EDC-89E8-D795BA9B6187}" destId="{0B2FFC4D-952E-46B8-B508-1E7739F42299}" srcOrd="0" destOrd="0" presId="urn:microsoft.com/office/officeart/2005/8/layout/hierarchy6"/>
    <dgm:cxn modelId="{7DA5A2C6-DD14-4312-9A32-2CE27A772EC9}" type="presOf" srcId="{D801C41C-CA77-4B0E-B763-F03BB73DDEBD}" destId="{C43EDAAD-8FE8-4886-8BE2-1BF79E88F442}" srcOrd="0" destOrd="0" presId="urn:microsoft.com/office/officeart/2005/8/layout/hierarchy6"/>
    <dgm:cxn modelId="{8799ABC8-6432-40D0-8F1E-547544B0EF31}" type="presOf" srcId="{F6D7A8AC-240E-42AE-99D8-6EE443EB452A}" destId="{0DD63323-C76D-4DA8-8DB6-71DDED60CDDF}" srcOrd="0" destOrd="0" presId="urn:microsoft.com/office/officeart/2005/8/layout/hierarchy6"/>
    <dgm:cxn modelId="{F82EC6CB-A6D0-4DEC-A017-CE93B037CF22}" srcId="{D801C41C-CA77-4B0E-B763-F03BB73DDEBD}" destId="{29E91076-E26E-4EDC-89E8-D795BA9B6187}" srcOrd="0" destOrd="0" parTransId="{5E00648B-C2B0-4434-A69E-CE459C6224DF}" sibTransId="{0E5597A9-F8F9-4912-883A-A49F821C126A}"/>
    <dgm:cxn modelId="{7589FCDA-A725-449E-916F-1B7AF240D9E5}" srcId="{B95B2DF2-08B3-4E57-9F40-336E0901223C}" destId="{F6D7A8AC-240E-42AE-99D8-6EE443EB452A}" srcOrd="0" destOrd="0" parTransId="{EAA860A2-43FA-4B16-843E-61E3249B05B8}" sibTransId="{9D2A25B7-9EFF-43A2-9221-691D4417448E}"/>
    <dgm:cxn modelId="{F84032DE-2DCA-4CE9-973B-276C33455DD4}" type="presOf" srcId="{865E7966-BE90-4E7B-804C-7AED3FC5C708}" destId="{65D3B7EA-33C5-4695-82E5-6AE38D500178}" srcOrd="0" destOrd="0" presId="urn:microsoft.com/office/officeart/2005/8/layout/hierarchy6"/>
    <dgm:cxn modelId="{C4E8D7E8-C8B5-4D0F-B8AC-ACDEBACE2BB1}" type="presOf" srcId="{5E00648B-C2B0-4434-A69E-CE459C6224DF}" destId="{906DCABE-334D-47DD-BDBC-0E231943CF44}" srcOrd="0" destOrd="0" presId="urn:microsoft.com/office/officeart/2005/8/layout/hierarchy6"/>
    <dgm:cxn modelId="{DA4B0EEC-C76F-471E-9691-BEBCD0A356F5}" type="presOf" srcId="{8B4F985D-3670-4F9A-BD0A-244BE94A493C}" destId="{BF27E1EF-3F6C-41A1-9F38-9A5BE7C57DF4}" srcOrd="0" destOrd="0" presId="urn:microsoft.com/office/officeart/2005/8/layout/hierarchy6"/>
    <dgm:cxn modelId="{CC24FBED-1051-44BD-BFCF-7A8E0162B30F}" srcId="{78331FC9-63B5-44DD-BC54-89BB704D13A7}" destId="{C8E93771-FED9-427F-B64C-5548069B0C55}" srcOrd="1" destOrd="0" parTransId="{B9F37EA7-B3B9-4AC1-AFBB-41D01120F2D2}" sibTransId="{D3AF8270-4B0A-4918-A2CB-EE53DA97396F}"/>
    <dgm:cxn modelId="{4A1936EF-F9A9-40D6-9695-C86CAD06F712}" srcId="{F6D7A8AC-240E-42AE-99D8-6EE443EB452A}" destId="{D801C41C-CA77-4B0E-B763-F03BB73DDEBD}" srcOrd="0" destOrd="0" parTransId="{B78B1145-2BF0-4A78-B192-424B4578F757}" sibTransId="{B811F083-19B1-44D6-A4DF-630925A56F3C}"/>
    <dgm:cxn modelId="{43C401F4-DC14-4689-B084-B64B01AC1471}" srcId="{D801C41C-CA77-4B0E-B763-F03BB73DDEBD}" destId="{2A8D3765-2A0A-462D-8E0A-451F49C3723B}" srcOrd="1" destOrd="0" parTransId="{8B4F985D-3670-4F9A-BD0A-244BE94A493C}" sibTransId="{CB01426A-FF61-4403-A57E-D9C7683ABB16}"/>
    <dgm:cxn modelId="{2890CB8C-70BF-4A97-BAD1-2EC82CAFE8A5}" type="presParOf" srcId="{FB13250F-8247-490F-8BB7-8708F77E4704}" destId="{C6AD7D99-E351-4E87-98F3-A09731F49DC7}" srcOrd="0" destOrd="0" presId="urn:microsoft.com/office/officeart/2005/8/layout/hierarchy6"/>
    <dgm:cxn modelId="{C9EC8E0E-A065-498E-9788-EF5D8169CEBD}" type="presParOf" srcId="{C6AD7D99-E351-4E87-98F3-A09731F49DC7}" destId="{0135A211-485D-404E-9D90-8226F2FBA3BC}" srcOrd="0" destOrd="0" presId="urn:microsoft.com/office/officeart/2005/8/layout/hierarchy6"/>
    <dgm:cxn modelId="{0D51063B-890D-460C-8703-B923193223DC}" type="presParOf" srcId="{0135A211-485D-404E-9D90-8226F2FBA3BC}" destId="{7704B3F4-37CB-403A-9D42-4BC5ACDF43FB}" srcOrd="0" destOrd="0" presId="urn:microsoft.com/office/officeart/2005/8/layout/hierarchy6"/>
    <dgm:cxn modelId="{2D595BEE-4B67-4CB6-8A48-0267FD619A1A}" type="presParOf" srcId="{7704B3F4-37CB-403A-9D42-4BC5ACDF43FB}" destId="{0DD63323-C76D-4DA8-8DB6-71DDED60CDDF}" srcOrd="0" destOrd="0" presId="urn:microsoft.com/office/officeart/2005/8/layout/hierarchy6"/>
    <dgm:cxn modelId="{7BDEA8F0-AFC9-4702-B35E-4090B17B7053}" type="presParOf" srcId="{7704B3F4-37CB-403A-9D42-4BC5ACDF43FB}" destId="{E9E7DD40-34B0-43D4-8864-3E1FC3E8EDF7}" srcOrd="1" destOrd="0" presId="urn:microsoft.com/office/officeart/2005/8/layout/hierarchy6"/>
    <dgm:cxn modelId="{68EDA06F-6C3B-44DF-BB4F-BF8B760C4236}" type="presParOf" srcId="{E9E7DD40-34B0-43D4-8864-3E1FC3E8EDF7}" destId="{E3757D1D-A815-413E-AE9B-CE71E13272A9}" srcOrd="0" destOrd="0" presId="urn:microsoft.com/office/officeart/2005/8/layout/hierarchy6"/>
    <dgm:cxn modelId="{9C9D8EDC-8A59-4F94-B88D-E3128DE83F90}" type="presParOf" srcId="{E9E7DD40-34B0-43D4-8864-3E1FC3E8EDF7}" destId="{70EAFEB7-8059-4BFB-8EB7-164711E035DD}" srcOrd="1" destOrd="0" presId="urn:microsoft.com/office/officeart/2005/8/layout/hierarchy6"/>
    <dgm:cxn modelId="{74F05FFD-64F1-4D9D-9B7C-A2C944CCBD7A}" type="presParOf" srcId="{70EAFEB7-8059-4BFB-8EB7-164711E035DD}" destId="{C43EDAAD-8FE8-4886-8BE2-1BF79E88F442}" srcOrd="0" destOrd="0" presId="urn:microsoft.com/office/officeart/2005/8/layout/hierarchy6"/>
    <dgm:cxn modelId="{E6113BF0-7EBE-4476-9A80-21E484C0CF11}" type="presParOf" srcId="{70EAFEB7-8059-4BFB-8EB7-164711E035DD}" destId="{B3C6E0E9-6343-44A2-8FB1-58708AF09DA7}" srcOrd="1" destOrd="0" presId="urn:microsoft.com/office/officeart/2005/8/layout/hierarchy6"/>
    <dgm:cxn modelId="{011316D4-FBAD-489B-818A-CFA4A2A40F0D}" type="presParOf" srcId="{B3C6E0E9-6343-44A2-8FB1-58708AF09DA7}" destId="{906DCABE-334D-47DD-BDBC-0E231943CF44}" srcOrd="0" destOrd="0" presId="urn:microsoft.com/office/officeart/2005/8/layout/hierarchy6"/>
    <dgm:cxn modelId="{B5D0A03A-EC94-4DE7-BA42-7B7908DB9D52}" type="presParOf" srcId="{B3C6E0E9-6343-44A2-8FB1-58708AF09DA7}" destId="{33E4A31E-818B-49FB-9C93-C853655E1DA2}" srcOrd="1" destOrd="0" presId="urn:microsoft.com/office/officeart/2005/8/layout/hierarchy6"/>
    <dgm:cxn modelId="{312B43C2-B249-421A-BE55-83D066A264F8}" type="presParOf" srcId="{33E4A31E-818B-49FB-9C93-C853655E1DA2}" destId="{0B2FFC4D-952E-46B8-B508-1E7739F42299}" srcOrd="0" destOrd="0" presId="urn:microsoft.com/office/officeart/2005/8/layout/hierarchy6"/>
    <dgm:cxn modelId="{A4E7517E-8C73-4BAB-AA0C-EBA4CDCD9424}" type="presParOf" srcId="{33E4A31E-818B-49FB-9C93-C853655E1DA2}" destId="{163E2D86-7B94-480D-BE37-EFB8263141B2}" srcOrd="1" destOrd="0" presId="urn:microsoft.com/office/officeart/2005/8/layout/hierarchy6"/>
    <dgm:cxn modelId="{58EF9161-27C9-4463-BA4E-285759B1998A}" type="presParOf" srcId="{B3C6E0E9-6343-44A2-8FB1-58708AF09DA7}" destId="{BF27E1EF-3F6C-41A1-9F38-9A5BE7C57DF4}" srcOrd="2" destOrd="0" presId="urn:microsoft.com/office/officeart/2005/8/layout/hierarchy6"/>
    <dgm:cxn modelId="{8781E3FB-8170-4557-A8CD-EC33B383C3B6}" type="presParOf" srcId="{B3C6E0E9-6343-44A2-8FB1-58708AF09DA7}" destId="{5E0F75FC-F27E-407C-990A-8B6C291FE893}" srcOrd="3" destOrd="0" presId="urn:microsoft.com/office/officeart/2005/8/layout/hierarchy6"/>
    <dgm:cxn modelId="{E77E8D3D-0BD5-4B6A-9744-143A14EDAEA3}" type="presParOf" srcId="{5E0F75FC-F27E-407C-990A-8B6C291FE893}" destId="{F1A66260-4F5B-47B0-A579-766EE53713F0}" srcOrd="0" destOrd="0" presId="urn:microsoft.com/office/officeart/2005/8/layout/hierarchy6"/>
    <dgm:cxn modelId="{26B27933-C423-4036-B2EE-7DEBC71232C9}" type="presParOf" srcId="{5E0F75FC-F27E-407C-990A-8B6C291FE893}" destId="{9B43B303-3497-460A-A003-4EF3627EC449}" srcOrd="1" destOrd="0" presId="urn:microsoft.com/office/officeart/2005/8/layout/hierarchy6"/>
    <dgm:cxn modelId="{9C16066E-7794-4DB9-8E18-74C060B28055}" type="presParOf" srcId="{E9E7DD40-34B0-43D4-8864-3E1FC3E8EDF7}" destId="{D0AFB68F-D26B-45E0-A179-FF52C67366A3}" srcOrd="2" destOrd="0" presId="urn:microsoft.com/office/officeart/2005/8/layout/hierarchy6"/>
    <dgm:cxn modelId="{2C9C5D59-263D-485F-BB8B-3AFE058F4918}" type="presParOf" srcId="{E9E7DD40-34B0-43D4-8864-3E1FC3E8EDF7}" destId="{CBFCD154-0A4C-42C1-8FFD-54C9061D5368}" srcOrd="3" destOrd="0" presId="urn:microsoft.com/office/officeart/2005/8/layout/hierarchy6"/>
    <dgm:cxn modelId="{3F94385C-C3B4-447B-A187-1F1EE46DB506}" type="presParOf" srcId="{CBFCD154-0A4C-42C1-8FFD-54C9061D5368}" destId="{364230DE-E505-45F9-BDC8-9F9FDA1F6E8B}" srcOrd="0" destOrd="0" presId="urn:microsoft.com/office/officeart/2005/8/layout/hierarchy6"/>
    <dgm:cxn modelId="{1986E1A5-ACFB-441A-B39B-16ADA4DDA3A2}" type="presParOf" srcId="{CBFCD154-0A4C-42C1-8FFD-54C9061D5368}" destId="{999C73AD-ECDE-404D-B0EC-B8AF5E8F6CDD}" srcOrd="1" destOrd="0" presId="urn:microsoft.com/office/officeart/2005/8/layout/hierarchy6"/>
    <dgm:cxn modelId="{0D3E4987-D73C-4C49-86F9-12AE3F81365D}" type="presParOf" srcId="{999C73AD-ECDE-404D-B0EC-B8AF5E8F6CDD}" destId="{B5301126-D762-4E7B-BB83-70ADA048DA39}" srcOrd="0" destOrd="0" presId="urn:microsoft.com/office/officeart/2005/8/layout/hierarchy6"/>
    <dgm:cxn modelId="{FBE05C7D-F241-4258-A812-5CA596B6D515}" type="presParOf" srcId="{999C73AD-ECDE-404D-B0EC-B8AF5E8F6CDD}" destId="{A2FD938F-E543-4846-AB87-8054C7CAE809}" srcOrd="1" destOrd="0" presId="urn:microsoft.com/office/officeart/2005/8/layout/hierarchy6"/>
    <dgm:cxn modelId="{0B5A4E5B-13D3-4F70-965D-4CFA5B25F480}" type="presParOf" srcId="{A2FD938F-E543-4846-AB87-8054C7CAE809}" destId="{65D3B7EA-33C5-4695-82E5-6AE38D500178}" srcOrd="0" destOrd="0" presId="urn:microsoft.com/office/officeart/2005/8/layout/hierarchy6"/>
    <dgm:cxn modelId="{4B38A679-EFA4-4C54-8DB1-49A2E56DD085}" type="presParOf" srcId="{A2FD938F-E543-4846-AB87-8054C7CAE809}" destId="{46D0096E-CF2D-4B4E-8E36-B4DC30C669A1}" srcOrd="1" destOrd="0" presId="urn:microsoft.com/office/officeart/2005/8/layout/hierarchy6"/>
    <dgm:cxn modelId="{DD99165C-2692-443E-88CC-678051E093EC}" type="presParOf" srcId="{999C73AD-ECDE-404D-B0EC-B8AF5E8F6CDD}" destId="{0AC4D40E-061D-43C6-8D02-5050F51FEC8D}" srcOrd="2" destOrd="0" presId="urn:microsoft.com/office/officeart/2005/8/layout/hierarchy6"/>
    <dgm:cxn modelId="{C598FF44-2511-423F-BD99-58103F1801C2}" type="presParOf" srcId="{999C73AD-ECDE-404D-B0EC-B8AF5E8F6CDD}" destId="{BE3B156F-CF48-4BCA-877C-055153399409}" srcOrd="3" destOrd="0" presId="urn:microsoft.com/office/officeart/2005/8/layout/hierarchy6"/>
    <dgm:cxn modelId="{67FC9060-7CDD-423E-9EAD-26599F343DED}" type="presParOf" srcId="{BE3B156F-CF48-4BCA-877C-055153399409}" destId="{35CDD942-1C35-4AEA-BBD2-902FB7B2A9FE}" srcOrd="0" destOrd="0" presId="urn:microsoft.com/office/officeart/2005/8/layout/hierarchy6"/>
    <dgm:cxn modelId="{8EE5254E-B7CD-483E-A217-6C273B4AC7DC}" type="presParOf" srcId="{BE3B156F-CF48-4BCA-877C-055153399409}" destId="{17428CCC-6846-4DB8-9B99-3377E595B382}" srcOrd="1" destOrd="0" presId="urn:microsoft.com/office/officeart/2005/8/layout/hierarchy6"/>
    <dgm:cxn modelId="{DF5B50E8-8241-45D7-B05C-39E72BC4C293}" type="presParOf" srcId="{FB13250F-8247-490F-8BB7-8708F77E4704}" destId="{0003403C-AB1E-4CA4-BF0B-5471CC6DFDA9}" srcOrd="1" destOrd="0" presId="urn:microsoft.com/office/officeart/2005/8/layout/hierarchy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5B2DF2-08B3-4E57-9F40-336E0901223C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F6D7A8AC-240E-42AE-99D8-6EE443EB452A}">
      <dgm:prSet phldrT="[Texte]" custT="1"/>
      <dgm:spPr/>
      <dgm:t>
        <a:bodyPr/>
        <a:lstStyle/>
        <a:p>
          <a:r>
            <a:rPr lang="en-US" sz="1800" noProof="0" dirty="0">
              <a:latin typeface="Calibri" panose="020F0502020204030204" pitchFamily="34" charset="0"/>
              <a:cs typeface="Calibri" panose="020F0502020204030204" pitchFamily="34" charset="0"/>
            </a:rPr>
            <a:t>Document</a:t>
          </a:r>
        </a:p>
      </dgm:t>
    </dgm:pt>
    <dgm:pt modelId="{EAA860A2-43FA-4B16-843E-61E3249B05B8}" type="parTrans" cxnId="{7589FCDA-A725-449E-916F-1B7AF240D9E5}">
      <dgm:prSet/>
      <dgm:spPr/>
      <dgm:t>
        <a:bodyPr/>
        <a:lstStyle/>
        <a:p>
          <a:endParaRPr lang="en-US" noProof="0" dirty="0"/>
        </a:p>
      </dgm:t>
    </dgm:pt>
    <dgm:pt modelId="{9D2A25B7-9EFF-43A2-9221-691D4417448E}" type="sibTrans" cxnId="{7589FCDA-A725-449E-916F-1B7AF240D9E5}">
      <dgm:prSet/>
      <dgm:spPr/>
      <dgm:t>
        <a:bodyPr/>
        <a:lstStyle/>
        <a:p>
          <a:endParaRPr lang="en-US" noProof="0" dirty="0"/>
        </a:p>
      </dgm:t>
    </dgm:pt>
    <dgm:pt modelId="{D801C41C-CA77-4B0E-B763-F03BB73DDEBD}" type="asst">
      <dgm:prSet phldrT="[Texte]" custT="1"/>
      <dgm:spPr/>
      <dgm:t>
        <a:bodyPr/>
        <a:lstStyle/>
        <a:p>
          <a:r>
            <a:rPr lang="en-US" sz="1800" noProof="0" dirty="0">
              <a:latin typeface="Calibri" panose="020F0502020204030204" pitchFamily="34" charset="0"/>
              <a:cs typeface="Calibri" panose="020F0502020204030204" pitchFamily="34" charset="0"/>
            </a:rPr>
            <a:t>Surface structure</a:t>
          </a:r>
        </a:p>
      </dgm:t>
    </dgm:pt>
    <dgm:pt modelId="{B78B1145-2BF0-4A78-B192-424B4578F757}" type="parTrans" cxnId="{4A1936EF-F9A9-40D6-9695-C86CAD06F712}">
      <dgm:prSet/>
      <dgm:spPr/>
      <dgm:t>
        <a:bodyPr/>
        <a:lstStyle/>
        <a:p>
          <a:endParaRPr lang="en-US" noProof="0" dirty="0"/>
        </a:p>
      </dgm:t>
    </dgm:pt>
    <dgm:pt modelId="{B811F083-19B1-44D6-A4DF-630925A56F3C}" type="sibTrans" cxnId="{4A1936EF-F9A9-40D6-9695-C86CAD06F712}">
      <dgm:prSet/>
      <dgm:spPr/>
      <dgm:t>
        <a:bodyPr/>
        <a:lstStyle/>
        <a:p>
          <a:endParaRPr lang="en-US" noProof="0" dirty="0"/>
        </a:p>
      </dgm:t>
    </dgm:pt>
    <dgm:pt modelId="{78331FC9-63B5-44DD-BC54-89BB704D13A7}">
      <dgm:prSet phldrT="[Texte]" custT="1"/>
      <dgm:spPr/>
      <dgm:t>
        <a:bodyPr/>
        <a:lstStyle/>
        <a:p>
          <a:r>
            <a:rPr lang="en-US" sz="1800" noProof="0" dirty="0">
              <a:latin typeface="Calibri" panose="020F0502020204030204" pitchFamily="34" charset="0"/>
              <a:cs typeface="Calibri" panose="020F0502020204030204" pitchFamily="34" charset="0"/>
            </a:rPr>
            <a:t>Conceptual structure</a:t>
          </a:r>
        </a:p>
      </dgm:t>
    </dgm:pt>
    <dgm:pt modelId="{4459AF2C-D8B9-4E66-9E12-D76508714796}" type="parTrans" cxnId="{72671336-21A9-472D-A753-885119720C76}">
      <dgm:prSet/>
      <dgm:spPr/>
      <dgm:t>
        <a:bodyPr/>
        <a:lstStyle/>
        <a:p>
          <a:endParaRPr lang="en-US" noProof="0" dirty="0"/>
        </a:p>
      </dgm:t>
    </dgm:pt>
    <dgm:pt modelId="{29E11FCE-AF3A-411E-92E0-8FF680C851E9}" type="sibTrans" cxnId="{72671336-21A9-472D-A753-885119720C76}">
      <dgm:prSet/>
      <dgm:spPr/>
      <dgm:t>
        <a:bodyPr/>
        <a:lstStyle/>
        <a:p>
          <a:endParaRPr lang="en-US" noProof="0" dirty="0"/>
        </a:p>
      </dgm:t>
    </dgm:pt>
    <dgm:pt modelId="{29E91076-E26E-4EDC-89E8-D795BA9B6187}">
      <dgm:prSet custT="1"/>
      <dgm:spPr/>
      <dgm:t>
        <a:bodyPr/>
        <a:lstStyle/>
        <a:p>
          <a:r>
            <a:rPr lang="en-US" sz="1400" noProof="0" dirty="0">
              <a:latin typeface="Calibri" panose="020F0502020204030204" pitchFamily="34" charset="0"/>
              <a:cs typeface="Calibri" panose="020F0502020204030204" pitchFamily="34" charset="0"/>
            </a:rPr>
            <a:t>Logical level</a:t>
          </a:r>
        </a:p>
      </dgm:t>
    </dgm:pt>
    <dgm:pt modelId="{5E00648B-C2B0-4434-A69E-CE459C6224DF}" type="parTrans" cxnId="{F82EC6CB-A6D0-4DEC-A017-CE93B037CF22}">
      <dgm:prSet/>
      <dgm:spPr/>
      <dgm:t>
        <a:bodyPr/>
        <a:lstStyle/>
        <a:p>
          <a:endParaRPr lang="en-US" noProof="0" dirty="0"/>
        </a:p>
      </dgm:t>
    </dgm:pt>
    <dgm:pt modelId="{0E5597A9-F8F9-4912-883A-A49F821C126A}" type="sibTrans" cxnId="{F82EC6CB-A6D0-4DEC-A017-CE93B037CF22}">
      <dgm:prSet/>
      <dgm:spPr/>
      <dgm:t>
        <a:bodyPr/>
        <a:lstStyle/>
        <a:p>
          <a:endParaRPr lang="en-US" noProof="0" dirty="0"/>
        </a:p>
      </dgm:t>
    </dgm:pt>
    <dgm:pt modelId="{2A8D3765-2A0A-462D-8E0A-451F49C3723B}">
      <dgm:prSet custT="1"/>
      <dgm:spPr/>
      <dgm:t>
        <a:bodyPr/>
        <a:lstStyle/>
        <a:p>
          <a:r>
            <a:rPr lang="en-US" sz="1400" noProof="0" dirty="0">
              <a:latin typeface="Calibri" panose="020F0502020204030204" pitchFamily="34" charset="0"/>
              <a:cs typeface="Calibri" panose="020F0502020204030204" pitchFamily="34" charset="0"/>
            </a:rPr>
            <a:t>Physical level</a:t>
          </a:r>
        </a:p>
      </dgm:t>
    </dgm:pt>
    <dgm:pt modelId="{8B4F985D-3670-4F9A-BD0A-244BE94A493C}" type="parTrans" cxnId="{43C401F4-DC14-4689-B084-B64B01AC1471}">
      <dgm:prSet/>
      <dgm:spPr/>
      <dgm:t>
        <a:bodyPr/>
        <a:lstStyle/>
        <a:p>
          <a:endParaRPr lang="en-US" noProof="0" dirty="0"/>
        </a:p>
      </dgm:t>
    </dgm:pt>
    <dgm:pt modelId="{CB01426A-FF61-4403-A57E-D9C7683ABB16}" type="sibTrans" cxnId="{43C401F4-DC14-4689-B084-B64B01AC1471}">
      <dgm:prSet/>
      <dgm:spPr/>
      <dgm:t>
        <a:bodyPr/>
        <a:lstStyle/>
        <a:p>
          <a:endParaRPr lang="en-US" noProof="0" dirty="0"/>
        </a:p>
      </dgm:t>
    </dgm:pt>
    <dgm:pt modelId="{C8E93771-FED9-427F-B64C-5548069B0C55}">
      <dgm:prSet custT="1"/>
      <dgm:spPr/>
      <dgm:t>
        <a:bodyPr/>
        <a:lstStyle/>
        <a:p>
          <a:r>
            <a:rPr lang="en-US" sz="1400" noProof="0" dirty="0">
              <a:latin typeface="Calibri" panose="020F0502020204030204" pitchFamily="34" charset="0"/>
              <a:cs typeface="Calibri" panose="020F0502020204030204" pitchFamily="34" charset="0"/>
            </a:rPr>
            <a:t>Meaning level</a:t>
          </a:r>
        </a:p>
      </dgm:t>
    </dgm:pt>
    <dgm:pt modelId="{B9F37EA7-B3B9-4AC1-AFBB-41D01120F2D2}" type="parTrans" cxnId="{CC24FBED-1051-44BD-BFCF-7A8E0162B30F}">
      <dgm:prSet/>
      <dgm:spPr/>
      <dgm:t>
        <a:bodyPr/>
        <a:lstStyle/>
        <a:p>
          <a:endParaRPr lang="en-US" noProof="0" dirty="0"/>
        </a:p>
      </dgm:t>
    </dgm:pt>
    <dgm:pt modelId="{D3AF8270-4B0A-4918-A2CB-EE53DA97396F}" type="sibTrans" cxnId="{CC24FBED-1051-44BD-BFCF-7A8E0162B30F}">
      <dgm:prSet/>
      <dgm:spPr/>
      <dgm:t>
        <a:bodyPr/>
        <a:lstStyle/>
        <a:p>
          <a:endParaRPr lang="en-US" noProof="0" dirty="0"/>
        </a:p>
      </dgm:t>
    </dgm:pt>
    <dgm:pt modelId="{865E7966-BE90-4E7B-804C-7AED3FC5C708}">
      <dgm:prSet custT="1"/>
      <dgm:spPr/>
      <dgm:t>
        <a:bodyPr/>
        <a:lstStyle/>
        <a:p>
          <a:r>
            <a:rPr lang="en-US" sz="1400" noProof="0" dirty="0">
              <a:latin typeface="Calibri" panose="020F0502020204030204" pitchFamily="34" charset="0"/>
              <a:cs typeface="Calibri" panose="020F0502020204030204" pitchFamily="34" charset="0"/>
            </a:rPr>
            <a:t>Writing level</a:t>
          </a:r>
        </a:p>
      </dgm:t>
    </dgm:pt>
    <dgm:pt modelId="{F38E12C3-6925-4698-A9DC-1D76B8BBC2AB}" type="parTrans" cxnId="{6F27DB92-E89F-412C-B2B0-A20E0DFFA9D8}">
      <dgm:prSet/>
      <dgm:spPr/>
      <dgm:t>
        <a:bodyPr/>
        <a:lstStyle/>
        <a:p>
          <a:endParaRPr lang="en-US" noProof="0" dirty="0"/>
        </a:p>
      </dgm:t>
    </dgm:pt>
    <dgm:pt modelId="{1557273D-EB33-44FC-88DE-54766B5A8339}" type="sibTrans" cxnId="{6F27DB92-E89F-412C-B2B0-A20E0DFFA9D8}">
      <dgm:prSet/>
      <dgm:spPr/>
      <dgm:t>
        <a:bodyPr/>
        <a:lstStyle/>
        <a:p>
          <a:endParaRPr lang="en-US" noProof="0" dirty="0"/>
        </a:p>
      </dgm:t>
    </dgm:pt>
    <dgm:pt modelId="{FB13250F-8247-490F-8BB7-8708F77E4704}" type="pres">
      <dgm:prSet presAssocID="{B95B2DF2-08B3-4E57-9F40-336E0901223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6AD7D99-E351-4E87-98F3-A09731F49DC7}" type="pres">
      <dgm:prSet presAssocID="{B95B2DF2-08B3-4E57-9F40-336E0901223C}" presName="hierFlow" presStyleCnt="0"/>
      <dgm:spPr/>
    </dgm:pt>
    <dgm:pt modelId="{0135A211-485D-404E-9D90-8226F2FBA3BC}" type="pres">
      <dgm:prSet presAssocID="{B95B2DF2-08B3-4E57-9F40-336E0901223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704B3F4-37CB-403A-9D42-4BC5ACDF43FB}" type="pres">
      <dgm:prSet presAssocID="{F6D7A8AC-240E-42AE-99D8-6EE443EB452A}" presName="Name14" presStyleCnt="0"/>
      <dgm:spPr/>
    </dgm:pt>
    <dgm:pt modelId="{0DD63323-C76D-4DA8-8DB6-71DDED60CDDF}" type="pres">
      <dgm:prSet presAssocID="{F6D7A8AC-240E-42AE-99D8-6EE443EB452A}" presName="level1Shape" presStyleLbl="node0" presStyleIdx="0" presStyleCnt="1" custScaleX="152450" custScaleY="132536" custLinFactY="-41188" custLinFactNeighborX="-3827" custLinFactNeighborY="-100000">
        <dgm:presLayoutVars>
          <dgm:chPref val="3"/>
        </dgm:presLayoutVars>
      </dgm:prSet>
      <dgm:spPr/>
    </dgm:pt>
    <dgm:pt modelId="{E9E7DD40-34B0-43D4-8864-3E1FC3E8EDF7}" type="pres">
      <dgm:prSet presAssocID="{F6D7A8AC-240E-42AE-99D8-6EE443EB452A}" presName="hierChild2" presStyleCnt="0"/>
      <dgm:spPr/>
    </dgm:pt>
    <dgm:pt modelId="{E3757D1D-A815-413E-AE9B-CE71E13272A9}" type="pres">
      <dgm:prSet presAssocID="{B78B1145-2BF0-4A78-B192-424B4578F757}" presName="Name19" presStyleLbl="parChTrans1D2" presStyleIdx="0" presStyleCnt="2"/>
      <dgm:spPr/>
    </dgm:pt>
    <dgm:pt modelId="{70EAFEB7-8059-4BFB-8EB7-164711E035DD}" type="pres">
      <dgm:prSet presAssocID="{D801C41C-CA77-4B0E-B763-F03BB73DDEBD}" presName="Name21" presStyleCnt="0"/>
      <dgm:spPr/>
    </dgm:pt>
    <dgm:pt modelId="{C43EDAAD-8FE8-4886-8BE2-1BF79E88F442}" type="pres">
      <dgm:prSet presAssocID="{D801C41C-CA77-4B0E-B763-F03BB73DDEBD}" presName="level2Shape" presStyleLbl="asst1" presStyleIdx="0" presStyleCnt="1" custScaleX="177416" custScaleY="132536" custLinFactY="-7751" custLinFactNeighborX="-2390" custLinFactNeighborY="-100000"/>
      <dgm:spPr/>
    </dgm:pt>
    <dgm:pt modelId="{B3C6E0E9-6343-44A2-8FB1-58708AF09DA7}" type="pres">
      <dgm:prSet presAssocID="{D801C41C-CA77-4B0E-B763-F03BB73DDEBD}" presName="hierChild3" presStyleCnt="0"/>
      <dgm:spPr/>
    </dgm:pt>
    <dgm:pt modelId="{906DCABE-334D-47DD-BDBC-0E231943CF44}" type="pres">
      <dgm:prSet presAssocID="{5E00648B-C2B0-4434-A69E-CE459C6224DF}" presName="Name19" presStyleLbl="parChTrans1D3" presStyleIdx="0" presStyleCnt="4"/>
      <dgm:spPr/>
    </dgm:pt>
    <dgm:pt modelId="{33E4A31E-818B-49FB-9C93-C853655E1DA2}" type="pres">
      <dgm:prSet presAssocID="{29E91076-E26E-4EDC-89E8-D795BA9B6187}" presName="Name21" presStyleCnt="0"/>
      <dgm:spPr/>
    </dgm:pt>
    <dgm:pt modelId="{0B2FFC4D-952E-46B8-B508-1E7739F42299}" type="pres">
      <dgm:prSet presAssocID="{29E91076-E26E-4EDC-89E8-D795BA9B6187}" presName="level2Shape" presStyleLbl="node3" presStyleIdx="0" presStyleCnt="4" custScaleX="100470" custLinFactNeighborX="-9047" custLinFactNeighborY="1144"/>
      <dgm:spPr/>
    </dgm:pt>
    <dgm:pt modelId="{163E2D86-7B94-480D-BE37-EFB8263141B2}" type="pres">
      <dgm:prSet presAssocID="{29E91076-E26E-4EDC-89E8-D795BA9B6187}" presName="hierChild3" presStyleCnt="0"/>
      <dgm:spPr/>
    </dgm:pt>
    <dgm:pt modelId="{BF27E1EF-3F6C-41A1-9F38-9A5BE7C57DF4}" type="pres">
      <dgm:prSet presAssocID="{8B4F985D-3670-4F9A-BD0A-244BE94A493C}" presName="Name19" presStyleLbl="parChTrans1D3" presStyleIdx="1" presStyleCnt="4"/>
      <dgm:spPr/>
    </dgm:pt>
    <dgm:pt modelId="{5E0F75FC-F27E-407C-990A-8B6C291FE893}" type="pres">
      <dgm:prSet presAssocID="{2A8D3765-2A0A-462D-8E0A-451F49C3723B}" presName="Name21" presStyleCnt="0"/>
      <dgm:spPr/>
    </dgm:pt>
    <dgm:pt modelId="{F1A66260-4F5B-47B0-A579-766EE53713F0}" type="pres">
      <dgm:prSet presAssocID="{2A8D3765-2A0A-462D-8E0A-451F49C3723B}" presName="level2Shape" presStyleLbl="node3" presStyleIdx="1" presStyleCnt="4" custScaleX="109380" custLinFactNeighborX="-53" custLinFactNeighborY="-2444"/>
      <dgm:spPr/>
    </dgm:pt>
    <dgm:pt modelId="{9B43B303-3497-460A-A003-4EF3627EC449}" type="pres">
      <dgm:prSet presAssocID="{2A8D3765-2A0A-462D-8E0A-451F49C3723B}" presName="hierChild3" presStyleCnt="0"/>
      <dgm:spPr/>
    </dgm:pt>
    <dgm:pt modelId="{D0AFB68F-D26B-45E0-A179-FF52C67366A3}" type="pres">
      <dgm:prSet presAssocID="{4459AF2C-D8B9-4E66-9E12-D76508714796}" presName="Name19" presStyleLbl="parChTrans1D2" presStyleIdx="1" presStyleCnt="2"/>
      <dgm:spPr/>
    </dgm:pt>
    <dgm:pt modelId="{CBFCD154-0A4C-42C1-8FFD-54C9061D5368}" type="pres">
      <dgm:prSet presAssocID="{78331FC9-63B5-44DD-BC54-89BB704D13A7}" presName="Name21" presStyleCnt="0"/>
      <dgm:spPr/>
    </dgm:pt>
    <dgm:pt modelId="{364230DE-E505-45F9-BDC8-9F9FDA1F6E8B}" type="pres">
      <dgm:prSet presAssocID="{78331FC9-63B5-44DD-BC54-89BB704D13A7}" presName="level2Shape" presStyleLbl="node2" presStyleIdx="0" presStyleCnt="1" custScaleX="199558" custScaleY="132536" custLinFactY="-7751" custLinFactNeighborX="-58" custLinFactNeighborY="-100000"/>
      <dgm:spPr/>
    </dgm:pt>
    <dgm:pt modelId="{999C73AD-ECDE-404D-B0EC-B8AF5E8F6CDD}" type="pres">
      <dgm:prSet presAssocID="{78331FC9-63B5-44DD-BC54-89BB704D13A7}" presName="hierChild3" presStyleCnt="0"/>
      <dgm:spPr/>
    </dgm:pt>
    <dgm:pt modelId="{B5301126-D762-4E7B-BB83-70ADA048DA39}" type="pres">
      <dgm:prSet presAssocID="{F38E12C3-6925-4698-A9DC-1D76B8BBC2AB}" presName="Name19" presStyleLbl="parChTrans1D3" presStyleIdx="2" presStyleCnt="4"/>
      <dgm:spPr/>
    </dgm:pt>
    <dgm:pt modelId="{A2FD938F-E543-4846-AB87-8054C7CAE809}" type="pres">
      <dgm:prSet presAssocID="{865E7966-BE90-4E7B-804C-7AED3FC5C708}" presName="Name21" presStyleCnt="0"/>
      <dgm:spPr/>
    </dgm:pt>
    <dgm:pt modelId="{65D3B7EA-33C5-4695-82E5-6AE38D500178}" type="pres">
      <dgm:prSet presAssocID="{865E7966-BE90-4E7B-804C-7AED3FC5C708}" presName="level2Shape" presStyleLbl="node3" presStyleIdx="2" presStyleCnt="4" custLinFactNeighborX="-86" custLinFactNeighborY="-4888"/>
      <dgm:spPr/>
    </dgm:pt>
    <dgm:pt modelId="{46D0096E-CF2D-4B4E-8E36-B4DC30C669A1}" type="pres">
      <dgm:prSet presAssocID="{865E7966-BE90-4E7B-804C-7AED3FC5C708}" presName="hierChild3" presStyleCnt="0"/>
      <dgm:spPr/>
    </dgm:pt>
    <dgm:pt modelId="{0AC4D40E-061D-43C6-8D02-5050F51FEC8D}" type="pres">
      <dgm:prSet presAssocID="{B9F37EA7-B3B9-4AC1-AFBB-41D01120F2D2}" presName="Name19" presStyleLbl="parChTrans1D3" presStyleIdx="3" presStyleCnt="4"/>
      <dgm:spPr/>
    </dgm:pt>
    <dgm:pt modelId="{BE3B156F-CF48-4BCA-877C-055153399409}" type="pres">
      <dgm:prSet presAssocID="{C8E93771-FED9-427F-B64C-5548069B0C55}" presName="Name21" presStyleCnt="0"/>
      <dgm:spPr/>
    </dgm:pt>
    <dgm:pt modelId="{35CDD942-1C35-4AEA-BBD2-902FB7B2A9FE}" type="pres">
      <dgm:prSet presAssocID="{C8E93771-FED9-427F-B64C-5548069B0C55}" presName="level2Shape" presStyleLbl="node3" presStyleIdx="3" presStyleCnt="4" custLinFactNeighborX="-55" custLinFactNeighborY="-7332"/>
      <dgm:spPr/>
    </dgm:pt>
    <dgm:pt modelId="{17428CCC-6846-4DB8-9B99-3377E595B382}" type="pres">
      <dgm:prSet presAssocID="{C8E93771-FED9-427F-B64C-5548069B0C55}" presName="hierChild3" presStyleCnt="0"/>
      <dgm:spPr/>
    </dgm:pt>
    <dgm:pt modelId="{0003403C-AB1E-4CA4-BF0B-5471CC6DFDA9}" type="pres">
      <dgm:prSet presAssocID="{B95B2DF2-08B3-4E57-9F40-336E0901223C}" presName="bgShapesFlow" presStyleCnt="0"/>
      <dgm:spPr/>
    </dgm:pt>
  </dgm:ptLst>
  <dgm:cxnLst>
    <dgm:cxn modelId="{235C2123-666C-44A1-B5AC-8EF8D441B426}" type="presOf" srcId="{B78B1145-2BF0-4A78-B192-424B4578F757}" destId="{E3757D1D-A815-413E-AE9B-CE71E13272A9}" srcOrd="0" destOrd="0" presId="urn:microsoft.com/office/officeart/2005/8/layout/hierarchy6"/>
    <dgm:cxn modelId="{72671336-21A9-472D-A753-885119720C76}" srcId="{F6D7A8AC-240E-42AE-99D8-6EE443EB452A}" destId="{78331FC9-63B5-44DD-BC54-89BB704D13A7}" srcOrd="1" destOrd="0" parTransId="{4459AF2C-D8B9-4E66-9E12-D76508714796}" sibTransId="{29E11FCE-AF3A-411E-92E0-8FF680C851E9}"/>
    <dgm:cxn modelId="{4F255274-3997-432F-880F-9A22011428F2}" type="presOf" srcId="{B95B2DF2-08B3-4E57-9F40-336E0901223C}" destId="{FB13250F-8247-490F-8BB7-8708F77E4704}" srcOrd="0" destOrd="0" presId="urn:microsoft.com/office/officeart/2005/8/layout/hierarchy6"/>
    <dgm:cxn modelId="{88F2DB8C-293D-4A1B-8B39-871BA32A746B}" type="presOf" srcId="{B9F37EA7-B3B9-4AC1-AFBB-41D01120F2D2}" destId="{0AC4D40E-061D-43C6-8D02-5050F51FEC8D}" srcOrd="0" destOrd="0" presId="urn:microsoft.com/office/officeart/2005/8/layout/hierarchy6"/>
    <dgm:cxn modelId="{C19E8E8F-BEE3-4DBD-B33F-E20062778B3F}" type="presOf" srcId="{F38E12C3-6925-4698-A9DC-1D76B8BBC2AB}" destId="{B5301126-D762-4E7B-BB83-70ADA048DA39}" srcOrd="0" destOrd="0" presId="urn:microsoft.com/office/officeart/2005/8/layout/hierarchy6"/>
    <dgm:cxn modelId="{E1D46691-5E76-4CB9-96F8-7B7F189FE8C8}" type="presOf" srcId="{C8E93771-FED9-427F-B64C-5548069B0C55}" destId="{35CDD942-1C35-4AEA-BBD2-902FB7B2A9FE}" srcOrd="0" destOrd="0" presId="urn:microsoft.com/office/officeart/2005/8/layout/hierarchy6"/>
    <dgm:cxn modelId="{6F27DB92-E89F-412C-B2B0-A20E0DFFA9D8}" srcId="{78331FC9-63B5-44DD-BC54-89BB704D13A7}" destId="{865E7966-BE90-4E7B-804C-7AED3FC5C708}" srcOrd="0" destOrd="0" parTransId="{F38E12C3-6925-4698-A9DC-1D76B8BBC2AB}" sibTransId="{1557273D-EB33-44FC-88DE-54766B5A8339}"/>
    <dgm:cxn modelId="{DB47ED9A-4D99-4320-8F33-DA52FB94B453}" type="presOf" srcId="{2A8D3765-2A0A-462D-8E0A-451F49C3723B}" destId="{F1A66260-4F5B-47B0-A579-766EE53713F0}" srcOrd="0" destOrd="0" presId="urn:microsoft.com/office/officeart/2005/8/layout/hierarchy6"/>
    <dgm:cxn modelId="{236B97B3-728F-4BD7-B185-D0BA21EF3A47}" type="presOf" srcId="{4459AF2C-D8B9-4E66-9E12-D76508714796}" destId="{D0AFB68F-D26B-45E0-A179-FF52C67366A3}" srcOrd="0" destOrd="0" presId="urn:microsoft.com/office/officeart/2005/8/layout/hierarchy6"/>
    <dgm:cxn modelId="{8694AFB8-5C9E-4A5B-9374-22A86AF8AF20}" type="presOf" srcId="{78331FC9-63B5-44DD-BC54-89BB704D13A7}" destId="{364230DE-E505-45F9-BDC8-9F9FDA1F6E8B}" srcOrd="0" destOrd="0" presId="urn:microsoft.com/office/officeart/2005/8/layout/hierarchy6"/>
    <dgm:cxn modelId="{9DB850C3-9B58-4F7D-AD73-A09E6A9FE40F}" type="presOf" srcId="{29E91076-E26E-4EDC-89E8-D795BA9B6187}" destId="{0B2FFC4D-952E-46B8-B508-1E7739F42299}" srcOrd="0" destOrd="0" presId="urn:microsoft.com/office/officeart/2005/8/layout/hierarchy6"/>
    <dgm:cxn modelId="{7DA5A2C6-DD14-4312-9A32-2CE27A772EC9}" type="presOf" srcId="{D801C41C-CA77-4B0E-B763-F03BB73DDEBD}" destId="{C43EDAAD-8FE8-4886-8BE2-1BF79E88F442}" srcOrd="0" destOrd="0" presId="urn:microsoft.com/office/officeart/2005/8/layout/hierarchy6"/>
    <dgm:cxn modelId="{8799ABC8-6432-40D0-8F1E-547544B0EF31}" type="presOf" srcId="{F6D7A8AC-240E-42AE-99D8-6EE443EB452A}" destId="{0DD63323-C76D-4DA8-8DB6-71DDED60CDDF}" srcOrd="0" destOrd="0" presId="urn:microsoft.com/office/officeart/2005/8/layout/hierarchy6"/>
    <dgm:cxn modelId="{F82EC6CB-A6D0-4DEC-A017-CE93B037CF22}" srcId="{D801C41C-CA77-4B0E-B763-F03BB73DDEBD}" destId="{29E91076-E26E-4EDC-89E8-D795BA9B6187}" srcOrd="0" destOrd="0" parTransId="{5E00648B-C2B0-4434-A69E-CE459C6224DF}" sibTransId="{0E5597A9-F8F9-4912-883A-A49F821C126A}"/>
    <dgm:cxn modelId="{7589FCDA-A725-449E-916F-1B7AF240D9E5}" srcId="{B95B2DF2-08B3-4E57-9F40-336E0901223C}" destId="{F6D7A8AC-240E-42AE-99D8-6EE443EB452A}" srcOrd="0" destOrd="0" parTransId="{EAA860A2-43FA-4B16-843E-61E3249B05B8}" sibTransId="{9D2A25B7-9EFF-43A2-9221-691D4417448E}"/>
    <dgm:cxn modelId="{F84032DE-2DCA-4CE9-973B-276C33455DD4}" type="presOf" srcId="{865E7966-BE90-4E7B-804C-7AED3FC5C708}" destId="{65D3B7EA-33C5-4695-82E5-6AE38D500178}" srcOrd="0" destOrd="0" presId="urn:microsoft.com/office/officeart/2005/8/layout/hierarchy6"/>
    <dgm:cxn modelId="{C4E8D7E8-C8B5-4D0F-B8AC-ACDEBACE2BB1}" type="presOf" srcId="{5E00648B-C2B0-4434-A69E-CE459C6224DF}" destId="{906DCABE-334D-47DD-BDBC-0E231943CF44}" srcOrd="0" destOrd="0" presId="urn:microsoft.com/office/officeart/2005/8/layout/hierarchy6"/>
    <dgm:cxn modelId="{DA4B0EEC-C76F-471E-9691-BEBCD0A356F5}" type="presOf" srcId="{8B4F985D-3670-4F9A-BD0A-244BE94A493C}" destId="{BF27E1EF-3F6C-41A1-9F38-9A5BE7C57DF4}" srcOrd="0" destOrd="0" presId="urn:microsoft.com/office/officeart/2005/8/layout/hierarchy6"/>
    <dgm:cxn modelId="{CC24FBED-1051-44BD-BFCF-7A8E0162B30F}" srcId="{78331FC9-63B5-44DD-BC54-89BB704D13A7}" destId="{C8E93771-FED9-427F-B64C-5548069B0C55}" srcOrd="1" destOrd="0" parTransId="{B9F37EA7-B3B9-4AC1-AFBB-41D01120F2D2}" sibTransId="{D3AF8270-4B0A-4918-A2CB-EE53DA97396F}"/>
    <dgm:cxn modelId="{4A1936EF-F9A9-40D6-9695-C86CAD06F712}" srcId="{F6D7A8AC-240E-42AE-99D8-6EE443EB452A}" destId="{D801C41C-CA77-4B0E-B763-F03BB73DDEBD}" srcOrd="0" destOrd="0" parTransId="{B78B1145-2BF0-4A78-B192-424B4578F757}" sibTransId="{B811F083-19B1-44D6-A4DF-630925A56F3C}"/>
    <dgm:cxn modelId="{43C401F4-DC14-4689-B084-B64B01AC1471}" srcId="{D801C41C-CA77-4B0E-B763-F03BB73DDEBD}" destId="{2A8D3765-2A0A-462D-8E0A-451F49C3723B}" srcOrd="1" destOrd="0" parTransId="{8B4F985D-3670-4F9A-BD0A-244BE94A493C}" sibTransId="{CB01426A-FF61-4403-A57E-D9C7683ABB16}"/>
    <dgm:cxn modelId="{2890CB8C-70BF-4A97-BAD1-2EC82CAFE8A5}" type="presParOf" srcId="{FB13250F-8247-490F-8BB7-8708F77E4704}" destId="{C6AD7D99-E351-4E87-98F3-A09731F49DC7}" srcOrd="0" destOrd="0" presId="urn:microsoft.com/office/officeart/2005/8/layout/hierarchy6"/>
    <dgm:cxn modelId="{C9EC8E0E-A065-498E-9788-EF5D8169CEBD}" type="presParOf" srcId="{C6AD7D99-E351-4E87-98F3-A09731F49DC7}" destId="{0135A211-485D-404E-9D90-8226F2FBA3BC}" srcOrd="0" destOrd="0" presId="urn:microsoft.com/office/officeart/2005/8/layout/hierarchy6"/>
    <dgm:cxn modelId="{0D51063B-890D-460C-8703-B923193223DC}" type="presParOf" srcId="{0135A211-485D-404E-9D90-8226F2FBA3BC}" destId="{7704B3F4-37CB-403A-9D42-4BC5ACDF43FB}" srcOrd="0" destOrd="0" presId="urn:microsoft.com/office/officeart/2005/8/layout/hierarchy6"/>
    <dgm:cxn modelId="{2D595BEE-4B67-4CB6-8A48-0267FD619A1A}" type="presParOf" srcId="{7704B3F4-37CB-403A-9D42-4BC5ACDF43FB}" destId="{0DD63323-C76D-4DA8-8DB6-71DDED60CDDF}" srcOrd="0" destOrd="0" presId="urn:microsoft.com/office/officeart/2005/8/layout/hierarchy6"/>
    <dgm:cxn modelId="{7BDEA8F0-AFC9-4702-B35E-4090B17B7053}" type="presParOf" srcId="{7704B3F4-37CB-403A-9D42-4BC5ACDF43FB}" destId="{E9E7DD40-34B0-43D4-8864-3E1FC3E8EDF7}" srcOrd="1" destOrd="0" presId="urn:microsoft.com/office/officeart/2005/8/layout/hierarchy6"/>
    <dgm:cxn modelId="{68EDA06F-6C3B-44DF-BB4F-BF8B760C4236}" type="presParOf" srcId="{E9E7DD40-34B0-43D4-8864-3E1FC3E8EDF7}" destId="{E3757D1D-A815-413E-AE9B-CE71E13272A9}" srcOrd="0" destOrd="0" presId="urn:microsoft.com/office/officeart/2005/8/layout/hierarchy6"/>
    <dgm:cxn modelId="{9C9D8EDC-8A59-4F94-B88D-E3128DE83F90}" type="presParOf" srcId="{E9E7DD40-34B0-43D4-8864-3E1FC3E8EDF7}" destId="{70EAFEB7-8059-4BFB-8EB7-164711E035DD}" srcOrd="1" destOrd="0" presId="urn:microsoft.com/office/officeart/2005/8/layout/hierarchy6"/>
    <dgm:cxn modelId="{74F05FFD-64F1-4D9D-9B7C-A2C944CCBD7A}" type="presParOf" srcId="{70EAFEB7-8059-4BFB-8EB7-164711E035DD}" destId="{C43EDAAD-8FE8-4886-8BE2-1BF79E88F442}" srcOrd="0" destOrd="0" presId="urn:microsoft.com/office/officeart/2005/8/layout/hierarchy6"/>
    <dgm:cxn modelId="{E6113BF0-7EBE-4476-9A80-21E484C0CF11}" type="presParOf" srcId="{70EAFEB7-8059-4BFB-8EB7-164711E035DD}" destId="{B3C6E0E9-6343-44A2-8FB1-58708AF09DA7}" srcOrd="1" destOrd="0" presId="urn:microsoft.com/office/officeart/2005/8/layout/hierarchy6"/>
    <dgm:cxn modelId="{011316D4-FBAD-489B-818A-CFA4A2A40F0D}" type="presParOf" srcId="{B3C6E0E9-6343-44A2-8FB1-58708AF09DA7}" destId="{906DCABE-334D-47DD-BDBC-0E231943CF44}" srcOrd="0" destOrd="0" presId="urn:microsoft.com/office/officeart/2005/8/layout/hierarchy6"/>
    <dgm:cxn modelId="{B5D0A03A-EC94-4DE7-BA42-7B7908DB9D52}" type="presParOf" srcId="{B3C6E0E9-6343-44A2-8FB1-58708AF09DA7}" destId="{33E4A31E-818B-49FB-9C93-C853655E1DA2}" srcOrd="1" destOrd="0" presId="urn:microsoft.com/office/officeart/2005/8/layout/hierarchy6"/>
    <dgm:cxn modelId="{312B43C2-B249-421A-BE55-83D066A264F8}" type="presParOf" srcId="{33E4A31E-818B-49FB-9C93-C853655E1DA2}" destId="{0B2FFC4D-952E-46B8-B508-1E7739F42299}" srcOrd="0" destOrd="0" presId="urn:microsoft.com/office/officeart/2005/8/layout/hierarchy6"/>
    <dgm:cxn modelId="{A4E7517E-8C73-4BAB-AA0C-EBA4CDCD9424}" type="presParOf" srcId="{33E4A31E-818B-49FB-9C93-C853655E1DA2}" destId="{163E2D86-7B94-480D-BE37-EFB8263141B2}" srcOrd="1" destOrd="0" presId="urn:microsoft.com/office/officeart/2005/8/layout/hierarchy6"/>
    <dgm:cxn modelId="{58EF9161-27C9-4463-BA4E-285759B1998A}" type="presParOf" srcId="{B3C6E0E9-6343-44A2-8FB1-58708AF09DA7}" destId="{BF27E1EF-3F6C-41A1-9F38-9A5BE7C57DF4}" srcOrd="2" destOrd="0" presId="urn:microsoft.com/office/officeart/2005/8/layout/hierarchy6"/>
    <dgm:cxn modelId="{8781E3FB-8170-4557-A8CD-EC33B383C3B6}" type="presParOf" srcId="{B3C6E0E9-6343-44A2-8FB1-58708AF09DA7}" destId="{5E0F75FC-F27E-407C-990A-8B6C291FE893}" srcOrd="3" destOrd="0" presId="urn:microsoft.com/office/officeart/2005/8/layout/hierarchy6"/>
    <dgm:cxn modelId="{E77E8D3D-0BD5-4B6A-9744-143A14EDAEA3}" type="presParOf" srcId="{5E0F75FC-F27E-407C-990A-8B6C291FE893}" destId="{F1A66260-4F5B-47B0-A579-766EE53713F0}" srcOrd="0" destOrd="0" presId="urn:microsoft.com/office/officeart/2005/8/layout/hierarchy6"/>
    <dgm:cxn modelId="{26B27933-C423-4036-B2EE-7DEBC71232C9}" type="presParOf" srcId="{5E0F75FC-F27E-407C-990A-8B6C291FE893}" destId="{9B43B303-3497-460A-A003-4EF3627EC449}" srcOrd="1" destOrd="0" presId="urn:microsoft.com/office/officeart/2005/8/layout/hierarchy6"/>
    <dgm:cxn modelId="{9C16066E-7794-4DB9-8E18-74C060B28055}" type="presParOf" srcId="{E9E7DD40-34B0-43D4-8864-3E1FC3E8EDF7}" destId="{D0AFB68F-D26B-45E0-A179-FF52C67366A3}" srcOrd="2" destOrd="0" presId="urn:microsoft.com/office/officeart/2005/8/layout/hierarchy6"/>
    <dgm:cxn modelId="{2C9C5D59-263D-485F-BB8B-3AFE058F4918}" type="presParOf" srcId="{E9E7DD40-34B0-43D4-8864-3E1FC3E8EDF7}" destId="{CBFCD154-0A4C-42C1-8FFD-54C9061D5368}" srcOrd="3" destOrd="0" presId="urn:microsoft.com/office/officeart/2005/8/layout/hierarchy6"/>
    <dgm:cxn modelId="{3F94385C-C3B4-447B-A187-1F1EE46DB506}" type="presParOf" srcId="{CBFCD154-0A4C-42C1-8FFD-54C9061D5368}" destId="{364230DE-E505-45F9-BDC8-9F9FDA1F6E8B}" srcOrd="0" destOrd="0" presId="urn:microsoft.com/office/officeart/2005/8/layout/hierarchy6"/>
    <dgm:cxn modelId="{1986E1A5-ACFB-441A-B39B-16ADA4DDA3A2}" type="presParOf" srcId="{CBFCD154-0A4C-42C1-8FFD-54C9061D5368}" destId="{999C73AD-ECDE-404D-B0EC-B8AF5E8F6CDD}" srcOrd="1" destOrd="0" presId="urn:microsoft.com/office/officeart/2005/8/layout/hierarchy6"/>
    <dgm:cxn modelId="{0D3E4987-D73C-4C49-86F9-12AE3F81365D}" type="presParOf" srcId="{999C73AD-ECDE-404D-B0EC-B8AF5E8F6CDD}" destId="{B5301126-D762-4E7B-BB83-70ADA048DA39}" srcOrd="0" destOrd="0" presId="urn:microsoft.com/office/officeart/2005/8/layout/hierarchy6"/>
    <dgm:cxn modelId="{FBE05C7D-F241-4258-A812-5CA596B6D515}" type="presParOf" srcId="{999C73AD-ECDE-404D-B0EC-B8AF5E8F6CDD}" destId="{A2FD938F-E543-4846-AB87-8054C7CAE809}" srcOrd="1" destOrd="0" presId="urn:microsoft.com/office/officeart/2005/8/layout/hierarchy6"/>
    <dgm:cxn modelId="{0B5A4E5B-13D3-4F70-965D-4CFA5B25F480}" type="presParOf" srcId="{A2FD938F-E543-4846-AB87-8054C7CAE809}" destId="{65D3B7EA-33C5-4695-82E5-6AE38D500178}" srcOrd="0" destOrd="0" presId="urn:microsoft.com/office/officeart/2005/8/layout/hierarchy6"/>
    <dgm:cxn modelId="{4B38A679-EFA4-4C54-8DB1-49A2E56DD085}" type="presParOf" srcId="{A2FD938F-E543-4846-AB87-8054C7CAE809}" destId="{46D0096E-CF2D-4B4E-8E36-B4DC30C669A1}" srcOrd="1" destOrd="0" presId="urn:microsoft.com/office/officeart/2005/8/layout/hierarchy6"/>
    <dgm:cxn modelId="{DD99165C-2692-443E-88CC-678051E093EC}" type="presParOf" srcId="{999C73AD-ECDE-404D-B0EC-B8AF5E8F6CDD}" destId="{0AC4D40E-061D-43C6-8D02-5050F51FEC8D}" srcOrd="2" destOrd="0" presId="urn:microsoft.com/office/officeart/2005/8/layout/hierarchy6"/>
    <dgm:cxn modelId="{C598FF44-2511-423F-BD99-58103F1801C2}" type="presParOf" srcId="{999C73AD-ECDE-404D-B0EC-B8AF5E8F6CDD}" destId="{BE3B156F-CF48-4BCA-877C-055153399409}" srcOrd="3" destOrd="0" presId="urn:microsoft.com/office/officeart/2005/8/layout/hierarchy6"/>
    <dgm:cxn modelId="{67FC9060-7CDD-423E-9EAD-26599F343DED}" type="presParOf" srcId="{BE3B156F-CF48-4BCA-877C-055153399409}" destId="{35CDD942-1C35-4AEA-BBD2-902FB7B2A9FE}" srcOrd="0" destOrd="0" presId="urn:microsoft.com/office/officeart/2005/8/layout/hierarchy6"/>
    <dgm:cxn modelId="{8EE5254E-B7CD-483E-A217-6C273B4AC7DC}" type="presParOf" srcId="{BE3B156F-CF48-4BCA-877C-055153399409}" destId="{17428CCC-6846-4DB8-9B99-3377E595B382}" srcOrd="1" destOrd="0" presId="urn:microsoft.com/office/officeart/2005/8/layout/hierarchy6"/>
    <dgm:cxn modelId="{DF5B50E8-8241-45D7-B05C-39E72BC4C293}" type="presParOf" srcId="{FB13250F-8247-490F-8BB7-8708F77E4704}" destId="{0003403C-AB1E-4CA4-BF0B-5471CC6DFDA9}" srcOrd="1" destOrd="0" presId="urn:microsoft.com/office/officeart/2005/8/layout/hierarchy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5B2DF2-08B3-4E57-9F40-336E0901223C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F6D7A8AC-240E-42AE-99D8-6EE443EB452A}">
      <dgm:prSet phldrT="[Texte]" custT="1"/>
      <dgm:spPr/>
      <dgm:t>
        <a:bodyPr/>
        <a:lstStyle/>
        <a:p>
          <a:r>
            <a:rPr lang="en-US" sz="1800" noProof="0" dirty="0">
              <a:latin typeface="Calibri" panose="020F0502020204030204" pitchFamily="34" charset="0"/>
              <a:cs typeface="Calibri" panose="020F0502020204030204" pitchFamily="34" charset="0"/>
            </a:rPr>
            <a:t>Document</a:t>
          </a:r>
        </a:p>
      </dgm:t>
    </dgm:pt>
    <dgm:pt modelId="{EAA860A2-43FA-4B16-843E-61E3249B05B8}" type="parTrans" cxnId="{7589FCDA-A725-449E-916F-1B7AF240D9E5}">
      <dgm:prSet/>
      <dgm:spPr/>
      <dgm:t>
        <a:bodyPr/>
        <a:lstStyle/>
        <a:p>
          <a:endParaRPr lang="en-US" noProof="0" dirty="0"/>
        </a:p>
      </dgm:t>
    </dgm:pt>
    <dgm:pt modelId="{9D2A25B7-9EFF-43A2-9221-691D4417448E}" type="sibTrans" cxnId="{7589FCDA-A725-449E-916F-1B7AF240D9E5}">
      <dgm:prSet/>
      <dgm:spPr/>
      <dgm:t>
        <a:bodyPr/>
        <a:lstStyle/>
        <a:p>
          <a:endParaRPr lang="en-US" noProof="0" dirty="0"/>
        </a:p>
      </dgm:t>
    </dgm:pt>
    <dgm:pt modelId="{D801C41C-CA77-4B0E-B763-F03BB73DDEBD}" type="asst">
      <dgm:prSet phldrT="[Texte]" custT="1"/>
      <dgm:spPr/>
      <dgm:t>
        <a:bodyPr/>
        <a:lstStyle/>
        <a:p>
          <a:r>
            <a:rPr lang="en-US" sz="1800" noProof="0" dirty="0">
              <a:latin typeface="Calibri" panose="020F0502020204030204" pitchFamily="34" charset="0"/>
              <a:cs typeface="Calibri" panose="020F0502020204030204" pitchFamily="34" charset="0"/>
            </a:rPr>
            <a:t>Surface structure</a:t>
          </a:r>
        </a:p>
      </dgm:t>
    </dgm:pt>
    <dgm:pt modelId="{B78B1145-2BF0-4A78-B192-424B4578F757}" type="parTrans" cxnId="{4A1936EF-F9A9-40D6-9695-C86CAD06F712}">
      <dgm:prSet/>
      <dgm:spPr/>
      <dgm:t>
        <a:bodyPr/>
        <a:lstStyle/>
        <a:p>
          <a:endParaRPr lang="en-US" noProof="0" dirty="0"/>
        </a:p>
      </dgm:t>
    </dgm:pt>
    <dgm:pt modelId="{B811F083-19B1-44D6-A4DF-630925A56F3C}" type="sibTrans" cxnId="{4A1936EF-F9A9-40D6-9695-C86CAD06F712}">
      <dgm:prSet/>
      <dgm:spPr/>
      <dgm:t>
        <a:bodyPr/>
        <a:lstStyle/>
        <a:p>
          <a:endParaRPr lang="en-US" noProof="0" dirty="0"/>
        </a:p>
      </dgm:t>
    </dgm:pt>
    <dgm:pt modelId="{78331FC9-63B5-44DD-BC54-89BB704D13A7}">
      <dgm:prSet phldrT="[Texte]" custT="1"/>
      <dgm:spPr/>
      <dgm:t>
        <a:bodyPr/>
        <a:lstStyle/>
        <a:p>
          <a:r>
            <a:rPr lang="en-US" sz="1800" noProof="0" dirty="0">
              <a:latin typeface="Calibri" panose="020F0502020204030204" pitchFamily="34" charset="0"/>
              <a:cs typeface="Calibri" panose="020F0502020204030204" pitchFamily="34" charset="0"/>
            </a:rPr>
            <a:t>Conceptual structure</a:t>
          </a:r>
        </a:p>
      </dgm:t>
    </dgm:pt>
    <dgm:pt modelId="{4459AF2C-D8B9-4E66-9E12-D76508714796}" type="parTrans" cxnId="{72671336-21A9-472D-A753-885119720C76}">
      <dgm:prSet/>
      <dgm:spPr/>
      <dgm:t>
        <a:bodyPr/>
        <a:lstStyle/>
        <a:p>
          <a:endParaRPr lang="en-US" noProof="0" dirty="0"/>
        </a:p>
      </dgm:t>
    </dgm:pt>
    <dgm:pt modelId="{29E11FCE-AF3A-411E-92E0-8FF680C851E9}" type="sibTrans" cxnId="{72671336-21A9-472D-A753-885119720C76}">
      <dgm:prSet/>
      <dgm:spPr/>
      <dgm:t>
        <a:bodyPr/>
        <a:lstStyle/>
        <a:p>
          <a:endParaRPr lang="en-US" noProof="0" dirty="0"/>
        </a:p>
      </dgm:t>
    </dgm:pt>
    <dgm:pt modelId="{29E91076-E26E-4EDC-89E8-D795BA9B6187}">
      <dgm:prSet custT="1"/>
      <dgm:spPr/>
      <dgm:t>
        <a:bodyPr/>
        <a:lstStyle/>
        <a:p>
          <a:r>
            <a:rPr lang="en-US" sz="1400" noProof="0" dirty="0">
              <a:latin typeface="Calibri" panose="020F0502020204030204" pitchFamily="34" charset="0"/>
              <a:cs typeface="Calibri" panose="020F0502020204030204" pitchFamily="34" charset="0"/>
            </a:rPr>
            <a:t>Logical level</a:t>
          </a:r>
        </a:p>
      </dgm:t>
    </dgm:pt>
    <dgm:pt modelId="{5E00648B-C2B0-4434-A69E-CE459C6224DF}" type="parTrans" cxnId="{F82EC6CB-A6D0-4DEC-A017-CE93B037CF22}">
      <dgm:prSet/>
      <dgm:spPr/>
      <dgm:t>
        <a:bodyPr/>
        <a:lstStyle/>
        <a:p>
          <a:endParaRPr lang="en-US" noProof="0" dirty="0"/>
        </a:p>
      </dgm:t>
    </dgm:pt>
    <dgm:pt modelId="{0E5597A9-F8F9-4912-883A-A49F821C126A}" type="sibTrans" cxnId="{F82EC6CB-A6D0-4DEC-A017-CE93B037CF22}">
      <dgm:prSet/>
      <dgm:spPr/>
      <dgm:t>
        <a:bodyPr/>
        <a:lstStyle/>
        <a:p>
          <a:endParaRPr lang="en-US" noProof="0" dirty="0"/>
        </a:p>
      </dgm:t>
    </dgm:pt>
    <dgm:pt modelId="{2A8D3765-2A0A-462D-8E0A-451F49C3723B}">
      <dgm:prSet custT="1"/>
      <dgm:spPr/>
      <dgm:t>
        <a:bodyPr/>
        <a:lstStyle/>
        <a:p>
          <a:r>
            <a:rPr lang="en-US" sz="1400" noProof="0" dirty="0">
              <a:latin typeface="Calibri" panose="020F0502020204030204" pitchFamily="34" charset="0"/>
              <a:cs typeface="Calibri" panose="020F0502020204030204" pitchFamily="34" charset="0"/>
            </a:rPr>
            <a:t>Physical level</a:t>
          </a:r>
        </a:p>
      </dgm:t>
    </dgm:pt>
    <dgm:pt modelId="{8B4F985D-3670-4F9A-BD0A-244BE94A493C}" type="parTrans" cxnId="{43C401F4-DC14-4689-B084-B64B01AC1471}">
      <dgm:prSet/>
      <dgm:spPr/>
      <dgm:t>
        <a:bodyPr/>
        <a:lstStyle/>
        <a:p>
          <a:endParaRPr lang="en-US" noProof="0" dirty="0"/>
        </a:p>
      </dgm:t>
    </dgm:pt>
    <dgm:pt modelId="{CB01426A-FF61-4403-A57E-D9C7683ABB16}" type="sibTrans" cxnId="{43C401F4-DC14-4689-B084-B64B01AC1471}">
      <dgm:prSet/>
      <dgm:spPr/>
      <dgm:t>
        <a:bodyPr/>
        <a:lstStyle/>
        <a:p>
          <a:endParaRPr lang="en-US" noProof="0" dirty="0"/>
        </a:p>
      </dgm:t>
    </dgm:pt>
    <dgm:pt modelId="{C8E93771-FED9-427F-B64C-5548069B0C55}">
      <dgm:prSet custT="1"/>
      <dgm:spPr/>
      <dgm:t>
        <a:bodyPr/>
        <a:lstStyle/>
        <a:p>
          <a:r>
            <a:rPr lang="en-US" sz="1400" noProof="0" dirty="0">
              <a:latin typeface="Calibri" panose="020F0502020204030204" pitchFamily="34" charset="0"/>
              <a:cs typeface="Calibri" panose="020F0502020204030204" pitchFamily="34" charset="0"/>
            </a:rPr>
            <a:t>Meaning level</a:t>
          </a:r>
        </a:p>
      </dgm:t>
    </dgm:pt>
    <dgm:pt modelId="{B9F37EA7-B3B9-4AC1-AFBB-41D01120F2D2}" type="parTrans" cxnId="{CC24FBED-1051-44BD-BFCF-7A8E0162B30F}">
      <dgm:prSet/>
      <dgm:spPr/>
      <dgm:t>
        <a:bodyPr/>
        <a:lstStyle/>
        <a:p>
          <a:endParaRPr lang="en-US" noProof="0" dirty="0"/>
        </a:p>
      </dgm:t>
    </dgm:pt>
    <dgm:pt modelId="{D3AF8270-4B0A-4918-A2CB-EE53DA97396F}" type="sibTrans" cxnId="{CC24FBED-1051-44BD-BFCF-7A8E0162B30F}">
      <dgm:prSet/>
      <dgm:spPr/>
      <dgm:t>
        <a:bodyPr/>
        <a:lstStyle/>
        <a:p>
          <a:endParaRPr lang="en-US" noProof="0" dirty="0"/>
        </a:p>
      </dgm:t>
    </dgm:pt>
    <dgm:pt modelId="{865E7966-BE90-4E7B-804C-7AED3FC5C708}">
      <dgm:prSet custT="1"/>
      <dgm:spPr/>
      <dgm:t>
        <a:bodyPr/>
        <a:lstStyle/>
        <a:p>
          <a:r>
            <a:rPr lang="en-US" sz="1400" noProof="0" dirty="0">
              <a:latin typeface="Calibri" panose="020F0502020204030204" pitchFamily="34" charset="0"/>
              <a:cs typeface="Calibri" panose="020F0502020204030204" pitchFamily="34" charset="0"/>
            </a:rPr>
            <a:t>Writing level</a:t>
          </a:r>
        </a:p>
      </dgm:t>
    </dgm:pt>
    <dgm:pt modelId="{F38E12C3-6925-4698-A9DC-1D76B8BBC2AB}" type="parTrans" cxnId="{6F27DB92-E89F-412C-B2B0-A20E0DFFA9D8}">
      <dgm:prSet/>
      <dgm:spPr/>
      <dgm:t>
        <a:bodyPr/>
        <a:lstStyle/>
        <a:p>
          <a:endParaRPr lang="en-US" noProof="0" dirty="0"/>
        </a:p>
      </dgm:t>
    </dgm:pt>
    <dgm:pt modelId="{1557273D-EB33-44FC-88DE-54766B5A8339}" type="sibTrans" cxnId="{6F27DB92-E89F-412C-B2B0-A20E0DFFA9D8}">
      <dgm:prSet/>
      <dgm:spPr/>
      <dgm:t>
        <a:bodyPr/>
        <a:lstStyle/>
        <a:p>
          <a:endParaRPr lang="en-US" noProof="0" dirty="0"/>
        </a:p>
      </dgm:t>
    </dgm:pt>
    <dgm:pt modelId="{FB13250F-8247-490F-8BB7-8708F77E4704}" type="pres">
      <dgm:prSet presAssocID="{B95B2DF2-08B3-4E57-9F40-336E0901223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6AD7D99-E351-4E87-98F3-A09731F49DC7}" type="pres">
      <dgm:prSet presAssocID="{B95B2DF2-08B3-4E57-9F40-336E0901223C}" presName="hierFlow" presStyleCnt="0"/>
      <dgm:spPr/>
    </dgm:pt>
    <dgm:pt modelId="{0135A211-485D-404E-9D90-8226F2FBA3BC}" type="pres">
      <dgm:prSet presAssocID="{B95B2DF2-08B3-4E57-9F40-336E0901223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704B3F4-37CB-403A-9D42-4BC5ACDF43FB}" type="pres">
      <dgm:prSet presAssocID="{F6D7A8AC-240E-42AE-99D8-6EE443EB452A}" presName="Name14" presStyleCnt="0"/>
      <dgm:spPr/>
    </dgm:pt>
    <dgm:pt modelId="{0DD63323-C76D-4DA8-8DB6-71DDED60CDDF}" type="pres">
      <dgm:prSet presAssocID="{F6D7A8AC-240E-42AE-99D8-6EE443EB452A}" presName="level1Shape" presStyleLbl="node0" presStyleIdx="0" presStyleCnt="1" custScaleX="152450" custScaleY="132536" custLinFactY="-41188" custLinFactNeighborX="-3827" custLinFactNeighborY="-100000">
        <dgm:presLayoutVars>
          <dgm:chPref val="3"/>
        </dgm:presLayoutVars>
      </dgm:prSet>
      <dgm:spPr/>
    </dgm:pt>
    <dgm:pt modelId="{E9E7DD40-34B0-43D4-8864-3E1FC3E8EDF7}" type="pres">
      <dgm:prSet presAssocID="{F6D7A8AC-240E-42AE-99D8-6EE443EB452A}" presName="hierChild2" presStyleCnt="0"/>
      <dgm:spPr/>
    </dgm:pt>
    <dgm:pt modelId="{E3757D1D-A815-413E-AE9B-CE71E13272A9}" type="pres">
      <dgm:prSet presAssocID="{B78B1145-2BF0-4A78-B192-424B4578F757}" presName="Name19" presStyleLbl="parChTrans1D2" presStyleIdx="0" presStyleCnt="2"/>
      <dgm:spPr/>
    </dgm:pt>
    <dgm:pt modelId="{70EAFEB7-8059-4BFB-8EB7-164711E035DD}" type="pres">
      <dgm:prSet presAssocID="{D801C41C-CA77-4B0E-B763-F03BB73DDEBD}" presName="Name21" presStyleCnt="0"/>
      <dgm:spPr/>
    </dgm:pt>
    <dgm:pt modelId="{C43EDAAD-8FE8-4886-8BE2-1BF79E88F442}" type="pres">
      <dgm:prSet presAssocID="{D801C41C-CA77-4B0E-B763-F03BB73DDEBD}" presName="level2Shape" presStyleLbl="asst1" presStyleIdx="0" presStyleCnt="1" custScaleX="177416" custScaleY="132536" custLinFactY="-7751" custLinFactNeighborX="-2390" custLinFactNeighborY="-100000"/>
      <dgm:spPr/>
    </dgm:pt>
    <dgm:pt modelId="{B3C6E0E9-6343-44A2-8FB1-58708AF09DA7}" type="pres">
      <dgm:prSet presAssocID="{D801C41C-CA77-4B0E-B763-F03BB73DDEBD}" presName="hierChild3" presStyleCnt="0"/>
      <dgm:spPr/>
    </dgm:pt>
    <dgm:pt modelId="{906DCABE-334D-47DD-BDBC-0E231943CF44}" type="pres">
      <dgm:prSet presAssocID="{5E00648B-C2B0-4434-A69E-CE459C6224DF}" presName="Name19" presStyleLbl="parChTrans1D3" presStyleIdx="0" presStyleCnt="4"/>
      <dgm:spPr/>
    </dgm:pt>
    <dgm:pt modelId="{33E4A31E-818B-49FB-9C93-C853655E1DA2}" type="pres">
      <dgm:prSet presAssocID="{29E91076-E26E-4EDC-89E8-D795BA9B6187}" presName="Name21" presStyleCnt="0"/>
      <dgm:spPr/>
    </dgm:pt>
    <dgm:pt modelId="{0B2FFC4D-952E-46B8-B508-1E7739F42299}" type="pres">
      <dgm:prSet presAssocID="{29E91076-E26E-4EDC-89E8-D795BA9B6187}" presName="level2Shape" presStyleLbl="node3" presStyleIdx="0" presStyleCnt="4" custScaleX="100470" custLinFactNeighborX="-9047" custLinFactNeighborY="1144"/>
      <dgm:spPr/>
    </dgm:pt>
    <dgm:pt modelId="{163E2D86-7B94-480D-BE37-EFB8263141B2}" type="pres">
      <dgm:prSet presAssocID="{29E91076-E26E-4EDC-89E8-D795BA9B6187}" presName="hierChild3" presStyleCnt="0"/>
      <dgm:spPr/>
    </dgm:pt>
    <dgm:pt modelId="{BF27E1EF-3F6C-41A1-9F38-9A5BE7C57DF4}" type="pres">
      <dgm:prSet presAssocID="{8B4F985D-3670-4F9A-BD0A-244BE94A493C}" presName="Name19" presStyleLbl="parChTrans1D3" presStyleIdx="1" presStyleCnt="4"/>
      <dgm:spPr/>
    </dgm:pt>
    <dgm:pt modelId="{5E0F75FC-F27E-407C-990A-8B6C291FE893}" type="pres">
      <dgm:prSet presAssocID="{2A8D3765-2A0A-462D-8E0A-451F49C3723B}" presName="Name21" presStyleCnt="0"/>
      <dgm:spPr/>
    </dgm:pt>
    <dgm:pt modelId="{F1A66260-4F5B-47B0-A579-766EE53713F0}" type="pres">
      <dgm:prSet presAssocID="{2A8D3765-2A0A-462D-8E0A-451F49C3723B}" presName="level2Shape" presStyleLbl="node3" presStyleIdx="1" presStyleCnt="4" custScaleX="109380" custLinFactNeighborX="-53" custLinFactNeighborY="-2444"/>
      <dgm:spPr/>
    </dgm:pt>
    <dgm:pt modelId="{9B43B303-3497-460A-A003-4EF3627EC449}" type="pres">
      <dgm:prSet presAssocID="{2A8D3765-2A0A-462D-8E0A-451F49C3723B}" presName="hierChild3" presStyleCnt="0"/>
      <dgm:spPr/>
    </dgm:pt>
    <dgm:pt modelId="{D0AFB68F-D26B-45E0-A179-FF52C67366A3}" type="pres">
      <dgm:prSet presAssocID="{4459AF2C-D8B9-4E66-9E12-D76508714796}" presName="Name19" presStyleLbl="parChTrans1D2" presStyleIdx="1" presStyleCnt="2"/>
      <dgm:spPr/>
    </dgm:pt>
    <dgm:pt modelId="{CBFCD154-0A4C-42C1-8FFD-54C9061D5368}" type="pres">
      <dgm:prSet presAssocID="{78331FC9-63B5-44DD-BC54-89BB704D13A7}" presName="Name21" presStyleCnt="0"/>
      <dgm:spPr/>
    </dgm:pt>
    <dgm:pt modelId="{364230DE-E505-45F9-BDC8-9F9FDA1F6E8B}" type="pres">
      <dgm:prSet presAssocID="{78331FC9-63B5-44DD-BC54-89BB704D13A7}" presName="level2Shape" presStyleLbl="node2" presStyleIdx="0" presStyleCnt="1" custScaleX="199558" custScaleY="132536" custLinFactY="-7751" custLinFactNeighborX="-58" custLinFactNeighborY="-100000"/>
      <dgm:spPr/>
    </dgm:pt>
    <dgm:pt modelId="{999C73AD-ECDE-404D-B0EC-B8AF5E8F6CDD}" type="pres">
      <dgm:prSet presAssocID="{78331FC9-63B5-44DD-BC54-89BB704D13A7}" presName="hierChild3" presStyleCnt="0"/>
      <dgm:spPr/>
    </dgm:pt>
    <dgm:pt modelId="{B5301126-D762-4E7B-BB83-70ADA048DA39}" type="pres">
      <dgm:prSet presAssocID="{F38E12C3-6925-4698-A9DC-1D76B8BBC2AB}" presName="Name19" presStyleLbl="parChTrans1D3" presStyleIdx="2" presStyleCnt="4"/>
      <dgm:spPr/>
    </dgm:pt>
    <dgm:pt modelId="{A2FD938F-E543-4846-AB87-8054C7CAE809}" type="pres">
      <dgm:prSet presAssocID="{865E7966-BE90-4E7B-804C-7AED3FC5C708}" presName="Name21" presStyleCnt="0"/>
      <dgm:spPr/>
    </dgm:pt>
    <dgm:pt modelId="{65D3B7EA-33C5-4695-82E5-6AE38D500178}" type="pres">
      <dgm:prSet presAssocID="{865E7966-BE90-4E7B-804C-7AED3FC5C708}" presName="level2Shape" presStyleLbl="node3" presStyleIdx="2" presStyleCnt="4" custLinFactNeighborX="-86" custLinFactNeighborY="-4888"/>
      <dgm:spPr/>
    </dgm:pt>
    <dgm:pt modelId="{46D0096E-CF2D-4B4E-8E36-B4DC30C669A1}" type="pres">
      <dgm:prSet presAssocID="{865E7966-BE90-4E7B-804C-7AED3FC5C708}" presName="hierChild3" presStyleCnt="0"/>
      <dgm:spPr/>
    </dgm:pt>
    <dgm:pt modelId="{0AC4D40E-061D-43C6-8D02-5050F51FEC8D}" type="pres">
      <dgm:prSet presAssocID="{B9F37EA7-B3B9-4AC1-AFBB-41D01120F2D2}" presName="Name19" presStyleLbl="parChTrans1D3" presStyleIdx="3" presStyleCnt="4"/>
      <dgm:spPr/>
    </dgm:pt>
    <dgm:pt modelId="{BE3B156F-CF48-4BCA-877C-055153399409}" type="pres">
      <dgm:prSet presAssocID="{C8E93771-FED9-427F-B64C-5548069B0C55}" presName="Name21" presStyleCnt="0"/>
      <dgm:spPr/>
    </dgm:pt>
    <dgm:pt modelId="{35CDD942-1C35-4AEA-BBD2-902FB7B2A9FE}" type="pres">
      <dgm:prSet presAssocID="{C8E93771-FED9-427F-B64C-5548069B0C55}" presName="level2Shape" presStyleLbl="node3" presStyleIdx="3" presStyleCnt="4" custLinFactNeighborX="-55" custLinFactNeighborY="-7332"/>
      <dgm:spPr/>
    </dgm:pt>
    <dgm:pt modelId="{17428CCC-6846-4DB8-9B99-3377E595B382}" type="pres">
      <dgm:prSet presAssocID="{C8E93771-FED9-427F-B64C-5548069B0C55}" presName="hierChild3" presStyleCnt="0"/>
      <dgm:spPr/>
    </dgm:pt>
    <dgm:pt modelId="{0003403C-AB1E-4CA4-BF0B-5471CC6DFDA9}" type="pres">
      <dgm:prSet presAssocID="{B95B2DF2-08B3-4E57-9F40-336E0901223C}" presName="bgShapesFlow" presStyleCnt="0"/>
      <dgm:spPr/>
    </dgm:pt>
  </dgm:ptLst>
  <dgm:cxnLst>
    <dgm:cxn modelId="{235C2123-666C-44A1-B5AC-8EF8D441B426}" type="presOf" srcId="{B78B1145-2BF0-4A78-B192-424B4578F757}" destId="{E3757D1D-A815-413E-AE9B-CE71E13272A9}" srcOrd="0" destOrd="0" presId="urn:microsoft.com/office/officeart/2005/8/layout/hierarchy6"/>
    <dgm:cxn modelId="{72671336-21A9-472D-A753-885119720C76}" srcId="{F6D7A8AC-240E-42AE-99D8-6EE443EB452A}" destId="{78331FC9-63B5-44DD-BC54-89BB704D13A7}" srcOrd="1" destOrd="0" parTransId="{4459AF2C-D8B9-4E66-9E12-D76508714796}" sibTransId="{29E11FCE-AF3A-411E-92E0-8FF680C851E9}"/>
    <dgm:cxn modelId="{4F255274-3997-432F-880F-9A22011428F2}" type="presOf" srcId="{B95B2DF2-08B3-4E57-9F40-336E0901223C}" destId="{FB13250F-8247-490F-8BB7-8708F77E4704}" srcOrd="0" destOrd="0" presId="urn:microsoft.com/office/officeart/2005/8/layout/hierarchy6"/>
    <dgm:cxn modelId="{88F2DB8C-293D-4A1B-8B39-871BA32A746B}" type="presOf" srcId="{B9F37EA7-B3B9-4AC1-AFBB-41D01120F2D2}" destId="{0AC4D40E-061D-43C6-8D02-5050F51FEC8D}" srcOrd="0" destOrd="0" presId="urn:microsoft.com/office/officeart/2005/8/layout/hierarchy6"/>
    <dgm:cxn modelId="{C19E8E8F-BEE3-4DBD-B33F-E20062778B3F}" type="presOf" srcId="{F38E12C3-6925-4698-A9DC-1D76B8BBC2AB}" destId="{B5301126-D762-4E7B-BB83-70ADA048DA39}" srcOrd="0" destOrd="0" presId="urn:microsoft.com/office/officeart/2005/8/layout/hierarchy6"/>
    <dgm:cxn modelId="{E1D46691-5E76-4CB9-96F8-7B7F189FE8C8}" type="presOf" srcId="{C8E93771-FED9-427F-B64C-5548069B0C55}" destId="{35CDD942-1C35-4AEA-BBD2-902FB7B2A9FE}" srcOrd="0" destOrd="0" presId="urn:microsoft.com/office/officeart/2005/8/layout/hierarchy6"/>
    <dgm:cxn modelId="{6F27DB92-E89F-412C-B2B0-A20E0DFFA9D8}" srcId="{78331FC9-63B5-44DD-BC54-89BB704D13A7}" destId="{865E7966-BE90-4E7B-804C-7AED3FC5C708}" srcOrd="0" destOrd="0" parTransId="{F38E12C3-6925-4698-A9DC-1D76B8BBC2AB}" sibTransId="{1557273D-EB33-44FC-88DE-54766B5A8339}"/>
    <dgm:cxn modelId="{DB47ED9A-4D99-4320-8F33-DA52FB94B453}" type="presOf" srcId="{2A8D3765-2A0A-462D-8E0A-451F49C3723B}" destId="{F1A66260-4F5B-47B0-A579-766EE53713F0}" srcOrd="0" destOrd="0" presId="urn:microsoft.com/office/officeart/2005/8/layout/hierarchy6"/>
    <dgm:cxn modelId="{236B97B3-728F-4BD7-B185-D0BA21EF3A47}" type="presOf" srcId="{4459AF2C-D8B9-4E66-9E12-D76508714796}" destId="{D0AFB68F-D26B-45E0-A179-FF52C67366A3}" srcOrd="0" destOrd="0" presId="urn:microsoft.com/office/officeart/2005/8/layout/hierarchy6"/>
    <dgm:cxn modelId="{8694AFB8-5C9E-4A5B-9374-22A86AF8AF20}" type="presOf" srcId="{78331FC9-63B5-44DD-BC54-89BB704D13A7}" destId="{364230DE-E505-45F9-BDC8-9F9FDA1F6E8B}" srcOrd="0" destOrd="0" presId="urn:microsoft.com/office/officeart/2005/8/layout/hierarchy6"/>
    <dgm:cxn modelId="{9DB850C3-9B58-4F7D-AD73-A09E6A9FE40F}" type="presOf" srcId="{29E91076-E26E-4EDC-89E8-D795BA9B6187}" destId="{0B2FFC4D-952E-46B8-B508-1E7739F42299}" srcOrd="0" destOrd="0" presId="urn:microsoft.com/office/officeart/2005/8/layout/hierarchy6"/>
    <dgm:cxn modelId="{7DA5A2C6-DD14-4312-9A32-2CE27A772EC9}" type="presOf" srcId="{D801C41C-CA77-4B0E-B763-F03BB73DDEBD}" destId="{C43EDAAD-8FE8-4886-8BE2-1BF79E88F442}" srcOrd="0" destOrd="0" presId="urn:microsoft.com/office/officeart/2005/8/layout/hierarchy6"/>
    <dgm:cxn modelId="{8799ABC8-6432-40D0-8F1E-547544B0EF31}" type="presOf" srcId="{F6D7A8AC-240E-42AE-99D8-6EE443EB452A}" destId="{0DD63323-C76D-4DA8-8DB6-71DDED60CDDF}" srcOrd="0" destOrd="0" presId="urn:microsoft.com/office/officeart/2005/8/layout/hierarchy6"/>
    <dgm:cxn modelId="{F82EC6CB-A6D0-4DEC-A017-CE93B037CF22}" srcId="{D801C41C-CA77-4B0E-B763-F03BB73DDEBD}" destId="{29E91076-E26E-4EDC-89E8-D795BA9B6187}" srcOrd="0" destOrd="0" parTransId="{5E00648B-C2B0-4434-A69E-CE459C6224DF}" sibTransId="{0E5597A9-F8F9-4912-883A-A49F821C126A}"/>
    <dgm:cxn modelId="{7589FCDA-A725-449E-916F-1B7AF240D9E5}" srcId="{B95B2DF2-08B3-4E57-9F40-336E0901223C}" destId="{F6D7A8AC-240E-42AE-99D8-6EE443EB452A}" srcOrd="0" destOrd="0" parTransId="{EAA860A2-43FA-4B16-843E-61E3249B05B8}" sibTransId="{9D2A25B7-9EFF-43A2-9221-691D4417448E}"/>
    <dgm:cxn modelId="{F84032DE-2DCA-4CE9-973B-276C33455DD4}" type="presOf" srcId="{865E7966-BE90-4E7B-804C-7AED3FC5C708}" destId="{65D3B7EA-33C5-4695-82E5-6AE38D500178}" srcOrd="0" destOrd="0" presId="urn:microsoft.com/office/officeart/2005/8/layout/hierarchy6"/>
    <dgm:cxn modelId="{C4E8D7E8-C8B5-4D0F-B8AC-ACDEBACE2BB1}" type="presOf" srcId="{5E00648B-C2B0-4434-A69E-CE459C6224DF}" destId="{906DCABE-334D-47DD-BDBC-0E231943CF44}" srcOrd="0" destOrd="0" presId="urn:microsoft.com/office/officeart/2005/8/layout/hierarchy6"/>
    <dgm:cxn modelId="{DA4B0EEC-C76F-471E-9691-BEBCD0A356F5}" type="presOf" srcId="{8B4F985D-3670-4F9A-BD0A-244BE94A493C}" destId="{BF27E1EF-3F6C-41A1-9F38-9A5BE7C57DF4}" srcOrd="0" destOrd="0" presId="urn:microsoft.com/office/officeart/2005/8/layout/hierarchy6"/>
    <dgm:cxn modelId="{CC24FBED-1051-44BD-BFCF-7A8E0162B30F}" srcId="{78331FC9-63B5-44DD-BC54-89BB704D13A7}" destId="{C8E93771-FED9-427F-B64C-5548069B0C55}" srcOrd="1" destOrd="0" parTransId="{B9F37EA7-B3B9-4AC1-AFBB-41D01120F2D2}" sibTransId="{D3AF8270-4B0A-4918-A2CB-EE53DA97396F}"/>
    <dgm:cxn modelId="{4A1936EF-F9A9-40D6-9695-C86CAD06F712}" srcId="{F6D7A8AC-240E-42AE-99D8-6EE443EB452A}" destId="{D801C41C-CA77-4B0E-B763-F03BB73DDEBD}" srcOrd="0" destOrd="0" parTransId="{B78B1145-2BF0-4A78-B192-424B4578F757}" sibTransId="{B811F083-19B1-44D6-A4DF-630925A56F3C}"/>
    <dgm:cxn modelId="{43C401F4-DC14-4689-B084-B64B01AC1471}" srcId="{D801C41C-CA77-4B0E-B763-F03BB73DDEBD}" destId="{2A8D3765-2A0A-462D-8E0A-451F49C3723B}" srcOrd="1" destOrd="0" parTransId="{8B4F985D-3670-4F9A-BD0A-244BE94A493C}" sibTransId="{CB01426A-FF61-4403-A57E-D9C7683ABB16}"/>
    <dgm:cxn modelId="{2890CB8C-70BF-4A97-BAD1-2EC82CAFE8A5}" type="presParOf" srcId="{FB13250F-8247-490F-8BB7-8708F77E4704}" destId="{C6AD7D99-E351-4E87-98F3-A09731F49DC7}" srcOrd="0" destOrd="0" presId="urn:microsoft.com/office/officeart/2005/8/layout/hierarchy6"/>
    <dgm:cxn modelId="{C9EC8E0E-A065-498E-9788-EF5D8169CEBD}" type="presParOf" srcId="{C6AD7D99-E351-4E87-98F3-A09731F49DC7}" destId="{0135A211-485D-404E-9D90-8226F2FBA3BC}" srcOrd="0" destOrd="0" presId="urn:microsoft.com/office/officeart/2005/8/layout/hierarchy6"/>
    <dgm:cxn modelId="{0D51063B-890D-460C-8703-B923193223DC}" type="presParOf" srcId="{0135A211-485D-404E-9D90-8226F2FBA3BC}" destId="{7704B3F4-37CB-403A-9D42-4BC5ACDF43FB}" srcOrd="0" destOrd="0" presId="urn:microsoft.com/office/officeart/2005/8/layout/hierarchy6"/>
    <dgm:cxn modelId="{2D595BEE-4B67-4CB6-8A48-0267FD619A1A}" type="presParOf" srcId="{7704B3F4-37CB-403A-9D42-4BC5ACDF43FB}" destId="{0DD63323-C76D-4DA8-8DB6-71DDED60CDDF}" srcOrd="0" destOrd="0" presId="urn:microsoft.com/office/officeart/2005/8/layout/hierarchy6"/>
    <dgm:cxn modelId="{7BDEA8F0-AFC9-4702-B35E-4090B17B7053}" type="presParOf" srcId="{7704B3F4-37CB-403A-9D42-4BC5ACDF43FB}" destId="{E9E7DD40-34B0-43D4-8864-3E1FC3E8EDF7}" srcOrd="1" destOrd="0" presId="urn:microsoft.com/office/officeart/2005/8/layout/hierarchy6"/>
    <dgm:cxn modelId="{68EDA06F-6C3B-44DF-BB4F-BF8B760C4236}" type="presParOf" srcId="{E9E7DD40-34B0-43D4-8864-3E1FC3E8EDF7}" destId="{E3757D1D-A815-413E-AE9B-CE71E13272A9}" srcOrd="0" destOrd="0" presId="urn:microsoft.com/office/officeart/2005/8/layout/hierarchy6"/>
    <dgm:cxn modelId="{9C9D8EDC-8A59-4F94-B88D-E3128DE83F90}" type="presParOf" srcId="{E9E7DD40-34B0-43D4-8864-3E1FC3E8EDF7}" destId="{70EAFEB7-8059-4BFB-8EB7-164711E035DD}" srcOrd="1" destOrd="0" presId="urn:microsoft.com/office/officeart/2005/8/layout/hierarchy6"/>
    <dgm:cxn modelId="{74F05FFD-64F1-4D9D-9B7C-A2C944CCBD7A}" type="presParOf" srcId="{70EAFEB7-8059-4BFB-8EB7-164711E035DD}" destId="{C43EDAAD-8FE8-4886-8BE2-1BF79E88F442}" srcOrd="0" destOrd="0" presId="urn:microsoft.com/office/officeart/2005/8/layout/hierarchy6"/>
    <dgm:cxn modelId="{E6113BF0-7EBE-4476-9A80-21E484C0CF11}" type="presParOf" srcId="{70EAFEB7-8059-4BFB-8EB7-164711E035DD}" destId="{B3C6E0E9-6343-44A2-8FB1-58708AF09DA7}" srcOrd="1" destOrd="0" presId="urn:microsoft.com/office/officeart/2005/8/layout/hierarchy6"/>
    <dgm:cxn modelId="{011316D4-FBAD-489B-818A-CFA4A2A40F0D}" type="presParOf" srcId="{B3C6E0E9-6343-44A2-8FB1-58708AF09DA7}" destId="{906DCABE-334D-47DD-BDBC-0E231943CF44}" srcOrd="0" destOrd="0" presId="urn:microsoft.com/office/officeart/2005/8/layout/hierarchy6"/>
    <dgm:cxn modelId="{B5D0A03A-EC94-4DE7-BA42-7B7908DB9D52}" type="presParOf" srcId="{B3C6E0E9-6343-44A2-8FB1-58708AF09DA7}" destId="{33E4A31E-818B-49FB-9C93-C853655E1DA2}" srcOrd="1" destOrd="0" presId="urn:microsoft.com/office/officeart/2005/8/layout/hierarchy6"/>
    <dgm:cxn modelId="{312B43C2-B249-421A-BE55-83D066A264F8}" type="presParOf" srcId="{33E4A31E-818B-49FB-9C93-C853655E1DA2}" destId="{0B2FFC4D-952E-46B8-B508-1E7739F42299}" srcOrd="0" destOrd="0" presId="urn:microsoft.com/office/officeart/2005/8/layout/hierarchy6"/>
    <dgm:cxn modelId="{A4E7517E-8C73-4BAB-AA0C-EBA4CDCD9424}" type="presParOf" srcId="{33E4A31E-818B-49FB-9C93-C853655E1DA2}" destId="{163E2D86-7B94-480D-BE37-EFB8263141B2}" srcOrd="1" destOrd="0" presId="urn:microsoft.com/office/officeart/2005/8/layout/hierarchy6"/>
    <dgm:cxn modelId="{58EF9161-27C9-4463-BA4E-285759B1998A}" type="presParOf" srcId="{B3C6E0E9-6343-44A2-8FB1-58708AF09DA7}" destId="{BF27E1EF-3F6C-41A1-9F38-9A5BE7C57DF4}" srcOrd="2" destOrd="0" presId="urn:microsoft.com/office/officeart/2005/8/layout/hierarchy6"/>
    <dgm:cxn modelId="{8781E3FB-8170-4557-A8CD-EC33B383C3B6}" type="presParOf" srcId="{B3C6E0E9-6343-44A2-8FB1-58708AF09DA7}" destId="{5E0F75FC-F27E-407C-990A-8B6C291FE893}" srcOrd="3" destOrd="0" presId="urn:microsoft.com/office/officeart/2005/8/layout/hierarchy6"/>
    <dgm:cxn modelId="{E77E8D3D-0BD5-4B6A-9744-143A14EDAEA3}" type="presParOf" srcId="{5E0F75FC-F27E-407C-990A-8B6C291FE893}" destId="{F1A66260-4F5B-47B0-A579-766EE53713F0}" srcOrd="0" destOrd="0" presId="urn:microsoft.com/office/officeart/2005/8/layout/hierarchy6"/>
    <dgm:cxn modelId="{26B27933-C423-4036-B2EE-7DEBC71232C9}" type="presParOf" srcId="{5E0F75FC-F27E-407C-990A-8B6C291FE893}" destId="{9B43B303-3497-460A-A003-4EF3627EC449}" srcOrd="1" destOrd="0" presId="urn:microsoft.com/office/officeart/2005/8/layout/hierarchy6"/>
    <dgm:cxn modelId="{9C16066E-7794-4DB9-8E18-74C060B28055}" type="presParOf" srcId="{E9E7DD40-34B0-43D4-8864-3E1FC3E8EDF7}" destId="{D0AFB68F-D26B-45E0-A179-FF52C67366A3}" srcOrd="2" destOrd="0" presId="urn:microsoft.com/office/officeart/2005/8/layout/hierarchy6"/>
    <dgm:cxn modelId="{2C9C5D59-263D-485F-BB8B-3AFE058F4918}" type="presParOf" srcId="{E9E7DD40-34B0-43D4-8864-3E1FC3E8EDF7}" destId="{CBFCD154-0A4C-42C1-8FFD-54C9061D5368}" srcOrd="3" destOrd="0" presId="urn:microsoft.com/office/officeart/2005/8/layout/hierarchy6"/>
    <dgm:cxn modelId="{3F94385C-C3B4-447B-A187-1F1EE46DB506}" type="presParOf" srcId="{CBFCD154-0A4C-42C1-8FFD-54C9061D5368}" destId="{364230DE-E505-45F9-BDC8-9F9FDA1F6E8B}" srcOrd="0" destOrd="0" presId="urn:microsoft.com/office/officeart/2005/8/layout/hierarchy6"/>
    <dgm:cxn modelId="{1986E1A5-ACFB-441A-B39B-16ADA4DDA3A2}" type="presParOf" srcId="{CBFCD154-0A4C-42C1-8FFD-54C9061D5368}" destId="{999C73AD-ECDE-404D-B0EC-B8AF5E8F6CDD}" srcOrd="1" destOrd="0" presId="urn:microsoft.com/office/officeart/2005/8/layout/hierarchy6"/>
    <dgm:cxn modelId="{0D3E4987-D73C-4C49-86F9-12AE3F81365D}" type="presParOf" srcId="{999C73AD-ECDE-404D-B0EC-B8AF5E8F6CDD}" destId="{B5301126-D762-4E7B-BB83-70ADA048DA39}" srcOrd="0" destOrd="0" presId="urn:microsoft.com/office/officeart/2005/8/layout/hierarchy6"/>
    <dgm:cxn modelId="{FBE05C7D-F241-4258-A812-5CA596B6D515}" type="presParOf" srcId="{999C73AD-ECDE-404D-B0EC-B8AF5E8F6CDD}" destId="{A2FD938F-E543-4846-AB87-8054C7CAE809}" srcOrd="1" destOrd="0" presId="urn:microsoft.com/office/officeart/2005/8/layout/hierarchy6"/>
    <dgm:cxn modelId="{0B5A4E5B-13D3-4F70-965D-4CFA5B25F480}" type="presParOf" srcId="{A2FD938F-E543-4846-AB87-8054C7CAE809}" destId="{65D3B7EA-33C5-4695-82E5-6AE38D500178}" srcOrd="0" destOrd="0" presId="urn:microsoft.com/office/officeart/2005/8/layout/hierarchy6"/>
    <dgm:cxn modelId="{4B38A679-EFA4-4C54-8DB1-49A2E56DD085}" type="presParOf" srcId="{A2FD938F-E543-4846-AB87-8054C7CAE809}" destId="{46D0096E-CF2D-4B4E-8E36-B4DC30C669A1}" srcOrd="1" destOrd="0" presId="urn:microsoft.com/office/officeart/2005/8/layout/hierarchy6"/>
    <dgm:cxn modelId="{DD99165C-2692-443E-88CC-678051E093EC}" type="presParOf" srcId="{999C73AD-ECDE-404D-B0EC-B8AF5E8F6CDD}" destId="{0AC4D40E-061D-43C6-8D02-5050F51FEC8D}" srcOrd="2" destOrd="0" presId="urn:microsoft.com/office/officeart/2005/8/layout/hierarchy6"/>
    <dgm:cxn modelId="{C598FF44-2511-423F-BD99-58103F1801C2}" type="presParOf" srcId="{999C73AD-ECDE-404D-B0EC-B8AF5E8F6CDD}" destId="{BE3B156F-CF48-4BCA-877C-055153399409}" srcOrd="3" destOrd="0" presId="urn:microsoft.com/office/officeart/2005/8/layout/hierarchy6"/>
    <dgm:cxn modelId="{67FC9060-7CDD-423E-9EAD-26599F343DED}" type="presParOf" srcId="{BE3B156F-CF48-4BCA-877C-055153399409}" destId="{35CDD942-1C35-4AEA-BBD2-902FB7B2A9FE}" srcOrd="0" destOrd="0" presId="urn:microsoft.com/office/officeart/2005/8/layout/hierarchy6"/>
    <dgm:cxn modelId="{8EE5254E-B7CD-483E-A217-6C273B4AC7DC}" type="presParOf" srcId="{BE3B156F-CF48-4BCA-877C-055153399409}" destId="{17428CCC-6846-4DB8-9B99-3377E595B382}" srcOrd="1" destOrd="0" presId="urn:microsoft.com/office/officeart/2005/8/layout/hierarchy6"/>
    <dgm:cxn modelId="{DF5B50E8-8241-45D7-B05C-39E72BC4C293}" type="presParOf" srcId="{FB13250F-8247-490F-8BB7-8708F77E4704}" destId="{0003403C-AB1E-4CA4-BF0B-5471CC6DFDA9}" srcOrd="1" destOrd="0" presId="urn:microsoft.com/office/officeart/2005/8/layout/hierarchy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5B2DF2-08B3-4E57-9F40-336E0901223C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F6D7A8AC-240E-42AE-99D8-6EE443EB452A}">
      <dgm:prSet phldrT="[Texte]" custT="1"/>
      <dgm:spPr/>
      <dgm:t>
        <a:bodyPr/>
        <a:lstStyle/>
        <a:p>
          <a:r>
            <a:rPr lang="en-US" sz="1800" noProof="0" dirty="0">
              <a:latin typeface="Calibri" panose="020F0502020204030204" pitchFamily="34" charset="0"/>
              <a:cs typeface="Calibri" panose="020F0502020204030204" pitchFamily="34" charset="0"/>
            </a:rPr>
            <a:t>Document</a:t>
          </a:r>
        </a:p>
      </dgm:t>
    </dgm:pt>
    <dgm:pt modelId="{EAA860A2-43FA-4B16-843E-61E3249B05B8}" type="parTrans" cxnId="{7589FCDA-A725-449E-916F-1B7AF240D9E5}">
      <dgm:prSet/>
      <dgm:spPr/>
      <dgm:t>
        <a:bodyPr/>
        <a:lstStyle/>
        <a:p>
          <a:endParaRPr lang="en-US" noProof="0" dirty="0"/>
        </a:p>
      </dgm:t>
    </dgm:pt>
    <dgm:pt modelId="{9D2A25B7-9EFF-43A2-9221-691D4417448E}" type="sibTrans" cxnId="{7589FCDA-A725-449E-916F-1B7AF240D9E5}">
      <dgm:prSet/>
      <dgm:spPr/>
      <dgm:t>
        <a:bodyPr/>
        <a:lstStyle/>
        <a:p>
          <a:endParaRPr lang="en-US" noProof="0" dirty="0"/>
        </a:p>
      </dgm:t>
    </dgm:pt>
    <dgm:pt modelId="{D801C41C-CA77-4B0E-B763-F03BB73DDEBD}" type="asst">
      <dgm:prSet phldrT="[Texte]" custT="1"/>
      <dgm:spPr/>
      <dgm:t>
        <a:bodyPr/>
        <a:lstStyle/>
        <a:p>
          <a:r>
            <a:rPr lang="en-US" sz="1800" noProof="0" dirty="0">
              <a:latin typeface="Calibri" panose="020F0502020204030204" pitchFamily="34" charset="0"/>
              <a:cs typeface="Calibri" panose="020F0502020204030204" pitchFamily="34" charset="0"/>
            </a:rPr>
            <a:t>Surface structure</a:t>
          </a:r>
        </a:p>
      </dgm:t>
    </dgm:pt>
    <dgm:pt modelId="{B78B1145-2BF0-4A78-B192-424B4578F757}" type="parTrans" cxnId="{4A1936EF-F9A9-40D6-9695-C86CAD06F712}">
      <dgm:prSet/>
      <dgm:spPr/>
      <dgm:t>
        <a:bodyPr/>
        <a:lstStyle/>
        <a:p>
          <a:endParaRPr lang="en-US" noProof="0" dirty="0"/>
        </a:p>
      </dgm:t>
    </dgm:pt>
    <dgm:pt modelId="{B811F083-19B1-44D6-A4DF-630925A56F3C}" type="sibTrans" cxnId="{4A1936EF-F9A9-40D6-9695-C86CAD06F712}">
      <dgm:prSet/>
      <dgm:spPr/>
      <dgm:t>
        <a:bodyPr/>
        <a:lstStyle/>
        <a:p>
          <a:endParaRPr lang="en-US" noProof="0" dirty="0"/>
        </a:p>
      </dgm:t>
    </dgm:pt>
    <dgm:pt modelId="{78331FC9-63B5-44DD-BC54-89BB704D13A7}">
      <dgm:prSet phldrT="[Texte]" custT="1"/>
      <dgm:spPr/>
      <dgm:t>
        <a:bodyPr/>
        <a:lstStyle/>
        <a:p>
          <a:r>
            <a:rPr lang="en-US" sz="1800" noProof="0" dirty="0">
              <a:latin typeface="Calibri" panose="020F0502020204030204" pitchFamily="34" charset="0"/>
              <a:cs typeface="Calibri" panose="020F0502020204030204" pitchFamily="34" charset="0"/>
            </a:rPr>
            <a:t>Conceptual structure</a:t>
          </a:r>
        </a:p>
      </dgm:t>
    </dgm:pt>
    <dgm:pt modelId="{4459AF2C-D8B9-4E66-9E12-D76508714796}" type="parTrans" cxnId="{72671336-21A9-472D-A753-885119720C76}">
      <dgm:prSet/>
      <dgm:spPr/>
      <dgm:t>
        <a:bodyPr/>
        <a:lstStyle/>
        <a:p>
          <a:endParaRPr lang="en-US" noProof="0" dirty="0"/>
        </a:p>
      </dgm:t>
    </dgm:pt>
    <dgm:pt modelId="{29E11FCE-AF3A-411E-92E0-8FF680C851E9}" type="sibTrans" cxnId="{72671336-21A9-472D-A753-885119720C76}">
      <dgm:prSet/>
      <dgm:spPr/>
      <dgm:t>
        <a:bodyPr/>
        <a:lstStyle/>
        <a:p>
          <a:endParaRPr lang="en-US" noProof="0" dirty="0"/>
        </a:p>
      </dgm:t>
    </dgm:pt>
    <dgm:pt modelId="{29E91076-E26E-4EDC-89E8-D795BA9B6187}">
      <dgm:prSet custT="1"/>
      <dgm:spPr/>
      <dgm:t>
        <a:bodyPr/>
        <a:lstStyle/>
        <a:p>
          <a:r>
            <a:rPr lang="en-US" sz="1400" noProof="0" dirty="0">
              <a:latin typeface="Calibri" panose="020F0502020204030204" pitchFamily="34" charset="0"/>
              <a:cs typeface="Calibri" panose="020F0502020204030204" pitchFamily="34" charset="0"/>
            </a:rPr>
            <a:t>Logical level</a:t>
          </a:r>
        </a:p>
      </dgm:t>
    </dgm:pt>
    <dgm:pt modelId="{5E00648B-C2B0-4434-A69E-CE459C6224DF}" type="parTrans" cxnId="{F82EC6CB-A6D0-4DEC-A017-CE93B037CF22}">
      <dgm:prSet/>
      <dgm:spPr/>
      <dgm:t>
        <a:bodyPr/>
        <a:lstStyle/>
        <a:p>
          <a:endParaRPr lang="en-US" noProof="0" dirty="0"/>
        </a:p>
      </dgm:t>
    </dgm:pt>
    <dgm:pt modelId="{0E5597A9-F8F9-4912-883A-A49F821C126A}" type="sibTrans" cxnId="{F82EC6CB-A6D0-4DEC-A017-CE93B037CF22}">
      <dgm:prSet/>
      <dgm:spPr/>
      <dgm:t>
        <a:bodyPr/>
        <a:lstStyle/>
        <a:p>
          <a:endParaRPr lang="en-US" noProof="0" dirty="0"/>
        </a:p>
      </dgm:t>
    </dgm:pt>
    <dgm:pt modelId="{2A8D3765-2A0A-462D-8E0A-451F49C3723B}">
      <dgm:prSet custT="1"/>
      <dgm:spPr/>
      <dgm:t>
        <a:bodyPr/>
        <a:lstStyle/>
        <a:p>
          <a:r>
            <a:rPr lang="en-US" sz="1400" noProof="0" dirty="0">
              <a:latin typeface="Calibri" panose="020F0502020204030204" pitchFamily="34" charset="0"/>
              <a:cs typeface="Calibri" panose="020F0502020204030204" pitchFamily="34" charset="0"/>
            </a:rPr>
            <a:t>Physical level</a:t>
          </a:r>
        </a:p>
      </dgm:t>
    </dgm:pt>
    <dgm:pt modelId="{8B4F985D-3670-4F9A-BD0A-244BE94A493C}" type="parTrans" cxnId="{43C401F4-DC14-4689-B084-B64B01AC1471}">
      <dgm:prSet/>
      <dgm:spPr/>
      <dgm:t>
        <a:bodyPr/>
        <a:lstStyle/>
        <a:p>
          <a:endParaRPr lang="en-US" noProof="0" dirty="0"/>
        </a:p>
      </dgm:t>
    </dgm:pt>
    <dgm:pt modelId="{CB01426A-FF61-4403-A57E-D9C7683ABB16}" type="sibTrans" cxnId="{43C401F4-DC14-4689-B084-B64B01AC1471}">
      <dgm:prSet/>
      <dgm:spPr/>
      <dgm:t>
        <a:bodyPr/>
        <a:lstStyle/>
        <a:p>
          <a:endParaRPr lang="en-US" noProof="0" dirty="0"/>
        </a:p>
      </dgm:t>
    </dgm:pt>
    <dgm:pt modelId="{C8E93771-FED9-427F-B64C-5548069B0C55}">
      <dgm:prSet custT="1"/>
      <dgm:spPr/>
      <dgm:t>
        <a:bodyPr/>
        <a:lstStyle/>
        <a:p>
          <a:r>
            <a:rPr lang="en-US" sz="1400" noProof="0" dirty="0">
              <a:latin typeface="Calibri" panose="020F0502020204030204" pitchFamily="34" charset="0"/>
              <a:cs typeface="Calibri" panose="020F0502020204030204" pitchFamily="34" charset="0"/>
            </a:rPr>
            <a:t>Meaning level</a:t>
          </a:r>
        </a:p>
      </dgm:t>
    </dgm:pt>
    <dgm:pt modelId="{B9F37EA7-B3B9-4AC1-AFBB-41D01120F2D2}" type="parTrans" cxnId="{CC24FBED-1051-44BD-BFCF-7A8E0162B30F}">
      <dgm:prSet/>
      <dgm:spPr/>
      <dgm:t>
        <a:bodyPr/>
        <a:lstStyle/>
        <a:p>
          <a:endParaRPr lang="en-US" noProof="0" dirty="0"/>
        </a:p>
      </dgm:t>
    </dgm:pt>
    <dgm:pt modelId="{D3AF8270-4B0A-4918-A2CB-EE53DA97396F}" type="sibTrans" cxnId="{CC24FBED-1051-44BD-BFCF-7A8E0162B30F}">
      <dgm:prSet/>
      <dgm:spPr/>
      <dgm:t>
        <a:bodyPr/>
        <a:lstStyle/>
        <a:p>
          <a:endParaRPr lang="en-US" noProof="0" dirty="0"/>
        </a:p>
      </dgm:t>
    </dgm:pt>
    <dgm:pt modelId="{865E7966-BE90-4E7B-804C-7AED3FC5C708}">
      <dgm:prSet custT="1"/>
      <dgm:spPr/>
      <dgm:t>
        <a:bodyPr/>
        <a:lstStyle/>
        <a:p>
          <a:r>
            <a:rPr lang="en-US" sz="1400" noProof="0" dirty="0">
              <a:latin typeface="Calibri" panose="020F0502020204030204" pitchFamily="34" charset="0"/>
              <a:cs typeface="Calibri" panose="020F0502020204030204" pitchFamily="34" charset="0"/>
            </a:rPr>
            <a:t>Writing level</a:t>
          </a:r>
        </a:p>
      </dgm:t>
    </dgm:pt>
    <dgm:pt modelId="{F38E12C3-6925-4698-A9DC-1D76B8BBC2AB}" type="parTrans" cxnId="{6F27DB92-E89F-412C-B2B0-A20E0DFFA9D8}">
      <dgm:prSet/>
      <dgm:spPr/>
      <dgm:t>
        <a:bodyPr/>
        <a:lstStyle/>
        <a:p>
          <a:endParaRPr lang="en-US" noProof="0" dirty="0"/>
        </a:p>
      </dgm:t>
    </dgm:pt>
    <dgm:pt modelId="{1557273D-EB33-44FC-88DE-54766B5A8339}" type="sibTrans" cxnId="{6F27DB92-E89F-412C-B2B0-A20E0DFFA9D8}">
      <dgm:prSet/>
      <dgm:spPr/>
      <dgm:t>
        <a:bodyPr/>
        <a:lstStyle/>
        <a:p>
          <a:endParaRPr lang="en-US" noProof="0" dirty="0"/>
        </a:p>
      </dgm:t>
    </dgm:pt>
    <dgm:pt modelId="{FB13250F-8247-490F-8BB7-8708F77E4704}" type="pres">
      <dgm:prSet presAssocID="{B95B2DF2-08B3-4E57-9F40-336E0901223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6AD7D99-E351-4E87-98F3-A09731F49DC7}" type="pres">
      <dgm:prSet presAssocID="{B95B2DF2-08B3-4E57-9F40-336E0901223C}" presName="hierFlow" presStyleCnt="0"/>
      <dgm:spPr/>
    </dgm:pt>
    <dgm:pt modelId="{0135A211-485D-404E-9D90-8226F2FBA3BC}" type="pres">
      <dgm:prSet presAssocID="{B95B2DF2-08B3-4E57-9F40-336E0901223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704B3F4-37CB-403A-9D42-4BC5ACDF43FB}" type="pres">
      <dgm:prSet presAssocID="{F6D7A8AC-240E-42AE-99D8-6EE443EB452A}" presName="Name14" presStyleCnt="0"/>
      <dgm:spPr/>
    </dgm:pt>
    <dgm:pt modelId="{0DD63323-C76D-4DA8-8DB6-71DDED60CDDF}" type="pres">
      <dgm:prSet presAssocID="{F6D7A8AC-240E-42AE-99D8-6EE443EB452A}" presName="level1Shape" presStyleLbl="node0" presStyleIdx="0" presStyleCnt="1" custScaleX="152450" custScaleY="132536" custLinFactY="-41188" custLinFactNeighborX="-3827" custLinFactNeighborY="-100000">
        <dgm:presLayoutVars>
          <dgm:chPref val="3"/>
        </dgm:presLayoutVars>
      </dgm:prSet>
      <dgm:spPr/>
    </dgm:pt>
    <dgm:pt modelId="{E9E7DD40-34B0-43D4-8864-3E1FC3E8EDF7}" type="pres">
      <dgm:prSet presAssocID="{F6D7A8AC-240E-42AE-99D8-6EE443EB452A}" presName="hierChild2" presStyleCnt="0"/>
      <dgm:spPr/>
    </dgm:pt>
    <dgm:pt modelId="{E3757D1D-A815-413E-AE9B-CE71E13272A9}" type="pres">
      <dgm:prSet presAssocID="{B78B1145-2BF0-4A78-B192-424B4578F757}" presName="Name19" presStyleLbl="parChTrans1D2" presStyleIdx="0" presStyleCnt="2"/>
      <dgm:spPr/>
    </dgm:pt>
    <dgm:pt modelId="{70EAFEB7-8059-4BFB-8EB7-164711E035DD}" type="pres">
      <dgm:prSet presAssocID="{D801C41C-CA77-4B0E-B763-F03BB73DDEBD}" presName="Name21" presStyleCnt="0"/>
      <dgm:spPr/>
    </dgm:pt>
    <dgm:pt modelId="{C43EDAAD-8FE8-4886-8BE2-1BF79E88F442}" type="pres">
      <dgm:prSet presAssocID="{D801C41C-CA77-4B0E-B763-F03BB73DDEBD}" presName="level2Shape" presStyleLbl="asst1" presStyleIdx="0" presStyleCnt="1" custScaleX="177416" custScaleY="132536" custLinFactY="-7751" custLinFactNeighborX="-2390" custLinFactNeighborY="-100000"/>
      <dgm:spPr/>
    </dgm:pt>
    <dgm:pt modelId="{B3C6E0E9-6343-44A2-8FB1-58708AF09DA7}" type="pres">
      <dgm:prSet presAssocID="{D801C41C-CA77-4B0E-B763-F03BB73DDEBD}" presName="hierChild3" presStyleCnt="0"/>
      <dgm:spPr/>
    </dgm:pt>
    <dgm:pt modelId="{906DCABE-334D-47DD-BDBC-0E231943CF44}" type="pres">
      <dgm:prSet presAssocID="{5E00648B-C2B0-4434-A69E-CE459C6224DF}" presName="Name19" presStyleLbl="parChTrans1D3" presStyleIdx="0" presStyleCnt="4"/>
      <dgm:spPr/>
    </dgm:pt>
    <dgm:pt modelId="{33E4A31E-818B-49FB-9C93-C853655E1DA2}" type="pres">
      <dgm:prSet presAssocID="{29E91076-E26E-4EDC-89E8-D795BA9B6187}" presName="Name21" presStyleCnt="0"/>
      <dgm:spPr/>
    </dgm:pt>
    <dgm:pt modelId="{0B2FFC4D-952E-46B8-B508-1E7739F42299}" type="pres">
      <dgm:prSet presAssocID="{29E91076-E26E-4EDC-89E8-D795BA9B6187}" presName="level2Shape" presStyleLbl="node3" presStyleIdx="0" presStyleCnt="4" custScaleX="100470" custLinFactNeighborX="-9047" custLinFactNeighborY="1144"/>
      <dgm:spPr/>
    </dgm:pt>
    <dgm:pt modelId="{163E2D86-7B94-480D-BE37-EFB8263141B2}" type="pres">
      <dgm:prSet presAssocID="{29E91076-E26E-4EDC-89E8-D795BA9B6187}" presName="hierChild3" presStyleCnt="0"/>
      <dgm:spPr/>
    </dgm:pt>
    <dgm:pt modelId="{BF27E1EF-3F6C-41A1-9F38-9A5BE7C57DF4}" type="pres">
      <dgm:prSet presAssocID="{8B4F985D-3670-4F9A-BD0A-244BE94A493C}" presName="Name19" presStyleLbl="parChTrans1D3" presStyleIdx="1" presStyleCnt="4"/>
      <dgm:spPr/>
    </dgm:pt>
    <dgm:pt modelId="{5E0F75FC-F27E-407C-990A-8B6C291FE893}" type="pres">
      <dgm:prSet presAssocID="{2A8D3765-2A0A-462D-8E0A-451F49C3723B}" presName="Name21" presStyleCnt="0"/>
      <dgm:spPr/>
    </dgm:pt>
    <dgm:pt modelId="{F1A66260-4F5B-47B0-A579-766EE53713F0}" type="pres">
      <dgm:prSet presAssocID="{2A8D3765-2A0A-462D-8E0A-451F49C3723B}" presName="level2Shape" presStyleLbl="node3" presStyleIdx="1" presStyleCnt="4" custScaleX="109380" custLinFactNeighborX="-53" custLinFactNeighborY="-2444"/>
      <dgm:spPr/>
    </dgm:pt>
    <dgm:pt modelId="{9B43B303-3497-460A-A003-4EF3627EC449}" type="pres">
      <dgm:prSet presAssocID="{2A8D3765-2A0A-462D-8E0A-451F49C3723B}" presName="hierChild3" presStyleCnt="0"/>
      <dgm:spPr/>
    </dgm:pt>
    <dgm:pt modelId="{D0AFB68F-D26B-45E0-A179-FF52C67366A3}" type="pres">
      <dgm:prSet presAssocID="{4459AF2C-D8B9-4E66-9E12-D76508714796}" presName="Name19" presStyleLbl="parChTrans1D2" presStyleIdx="1" presStyleCnt="2"/>
      <dgm:spPr/>
    </dgm:pt>
    <dgm:pt modelId="{CBFCD154-0A4C-42C1-8FFD-54C9061D5368}" type="pres">
      <dgm:prSet presAssocID="{78331FC9-63B5-44DD-BC54-89BB704D13A7}" presName="Name21" presStyleCnt="0"/>
      <dgm:spPr/>
    </dgm:pt>
    <dgm:pt modelId="{364230DE-E505-45F9-BDC8-9F9FDA1F6E8B}" type="pres">
      <dgm:prSet presAssocID="{78331FC9-63B5-44DD-BC54-89BB704D13A7}" presName="level2Shape" presStyleLbl="node2" presStyleIdx="0" presStyleCnt="1" custScaleX="199558" custScaleY="132536" custLinFactY="-7751" custLinFactNeighborX="-58" custLinFactNeighborY="-100000"/>
      <dgm:spPr/>
    </dgm:pt>
    <dgm:pt modelId="{999C73AD-ECDE-404D-B0EC-B8AF5E8F6CDD}" type="pres">
      <dgm:prSet presAssocID="{78331FC9-63B5-44DD-BC54-89BB704D13A7}" presName="hierChild3" presStyleCnt="0"/>
      <dgm:spPr/>
    </dgm:pt>
    <dgm:pt modelId="{B5301126-D762-4E7B-BB83-70ADA048DA39}" type="pres">
      <dgm:prSet presAssocID="{F38E12C3-6925-4698-A9DC-1D76B8BBC2AB}" presName="Name19" presStyleLbl="parChTrans1D3" presStyleIdx="2" presStyleCnt="4"/>
      <dgm:spPr/>
    </dgm:pt>
    <dgm:pt modelId="{A2FD938F-E543-4846-AB87-8054C7CAE809}" type="pres">
      <dgm:prSet presAssocID="{865E7966-BE90-4E7B-804C-7AED3FC5C708}" presName="Name21" presStyleCnt="0"/>
      <dgm:spPr/>
    </dgm:pt>
    <dgm:pt modelId="{65D3B7EA-33C5-4695-82E5-6AE38D500178}" type="pres">
      <dgm:prSet presAssocID="{865E7966-BE90-4E7B-804C-7AED3FC5C708}" presName="level2Shape" presStyleLbl="node3" presStyleIdx="2" presStyleCnt="4" custLinFactNeighborX="-86" custLinFactNeighborY="-4888"/>
      <dgm:spPr/>
    </dgm:pt>
    <dgm:pt modelId="{46D0096E-CF2D-4B4E-8E36-B4DC30C669A1}" type="pres">
      <dgm:prSet presAssocID="{865E7966-BE90-4E7B-804C-7AED3FC5C708}" presName="hierChild3" presStyleCnt="0"/>
      <dgm:spPr/>
    </dgm:pt>
    <dgm:pt modelId="{0AC4D40E-061D-43C6-8D02-5050F51FEC8D}" type="pres">
      <dgm:prSet presAssocID="{B9F37EA7-B3B9-4AC1-AFBB-41D01120F2D2}" presName="Name19" presStyleLbl="parChTrans1D3" presStyleIdx="3" presStyleCnt="4"/>
      <dgm:spPr/>
    </dgm:pt>
    <dgm:pt modelId="{BE3B156F-CF48-4BCA-877C-055153399409}" type="pres">
      <dgm:prSet presAssocID="{C8E93771-FED9-427F-B64C-5548069B0C55}" presName="Name21" presStyleCnt="0"/>
      <dgm:spPr/>
    </dgm:pt>
    <dgm:pt modelId="{35CDD942-1C35-4AEA-BBD2-902FB7B2A9FE}" type="pres">
      <dgm:prSet presAssocID="{C8E93771-FED9-427F-B64C-5548069B0C55}" presName="level2Shape" presStyleLbl="node3" presStyleIdx="3" presStyleCnt="4" custLinFactNeighborX="-55" custLinFactNeighborY="-7332"/>
      <dgm:spPr/>
    </dgm:pt>
    <dgm:pt modelId="{17428CCC-6846-4DB8-9B99-3377E595B382}" type="pres">
      <dgm:prSet presAssocID="{C8E93771-FED9-427F-B64C-5548069B0C55}" presName="hierChild3" presStyleCnt="0"/>
      <dgm:spPr/>
    </dgm:pt>
    <dgm:pt modelId="{0003403C-AB1E-4CA4-BF0B-5471CC6DFDA9}" type="pres">
      <dgm:prSet presAssocID="{B95B2DF2-08B3-4E57-9F40-336E0901223C}" presName="bgShapesFlow" presStyleCnt="0"/>
      <dgm:spPr/>
    </dgm:pt>
  </dgm:ptLst>
  <dgm:cxnLst>
    <dgm:cxn modelId="{235C2123-666C-44A1-B5AC-8EF8D441B426}" type="presOf" srcId="{B78B1145-2BF0-4A78-B192-424B4578F757}" destId="{E3757D1D-A815-413E-AE9B-CE71E13272A9}" srcOrd="0" destOrd="0" presId="urn:microsoft.com/office/officeart/2005/8/layout/hierarchy6"/>
    <dgm:cxn modelId="{72671336-21A9-472D-A753-885119720C76}" srcId="{F6D7A8AC-240E-42AE-99D8-6EE443EB452A}" destId="{78331FC9-63B5-44DD-BC54-89BB704D13A7}" srcOrd="1" destOrd="0" parTransId="{4459AF2C-D8B9-4E66-9E12-D76508714796}" sibTransId="{29E11FCE-AF3A-411E-92E0-8FF680C851E9}"/>
    <dgm:cxn modelId="{4F255274-3997-432F-880F-9A22011428F2}" type="presOf" srcId="{B95B2DF2-08B3-4E57-9F40-336E0901223C}" destId="{FB13250F-8247-490F-8BB7-8708F77E4704}" srcOrd="0" destOrd="0" presId="urn:microsoft.com/office/officeart/2005/8/layout/hierarchy6"/>
    <dgm:cxn modelId="{88F2DB8C-293D-4A1B-8B39-871BA32A746B}" type="presOf" srcId="{B9F37EA7-B3B9-4AC1-AFBB-41D01120F2D2}" destId="{0AC4D40E-061D-43C6-8D02-5050F51FEC8D}" srcOrd="0" destOrd="0" presId="urn:microsoft.com/office/officeart/2005/8/layout/hierarchy6"/>
    <dgm:cxn modelId="{C19E8E8F-BEE3-4DBD-B33F-E20062778B3F}" type="presOf" srcId="{F38E12C3-6925-4698-A9DC-1D76B8BBC2AB}" destId="{B5301126-D762-4E7B-BB83-70ADA048DA39}" srcOrd="0" destOrd="0" presId="urn:microsoft.com/office/officeart/2005/8/layout/hierarchy6"/>
    <dgm:cxn modelId="{E1D46691-5E76-4CB9-96F8-7B7F189FE8C8}" type="presOf" srcId="{C8E93771-FED9-427F-B64C-5548069B0C55}" destId="{35CDD942-1C35-4AEA-BBD2-902FB7B2A9FE}" srcOrd="0" destOrd="0" presId="urn:microsoft.com/office/officeart/2005/8/layout/hierarchy6"/>
    <dgm:cxn modelId="{6F27DB92-E89F-412C-B2B0-A20E0DFFA9D8}" srcId="{78331FC9-63B5-44DD-BC54-89BB704D13A7}" destId="{865E7966-BE90-4E7B-804C-7AED3FC5C708}" srcOrd="0" destOrd="0" parTransId="{F38E12C3-6925-4698-A9DC-1D76B8BBC2AB}" sibTransId="{1557273D-EB33-44FC-88DE-54766B5A8339}"/>
    <dgm:cxn modelId="{DB47ED9A-4D99-4320-8F33-DA52FB94B453}" type="presOf" srcId="{2A8D3765-2A0A-462D-8E0A-451F49C3723B}" destId="{F1A66260-4F5B-47B0-A579-766EE53713F0}" srcOrd="0" destOrd="0" presId="urn:microsoft.com/office/officeart/2005/8/layout/hierarchy6"/>
    <dgm:cxn modelId="{236B97B3-728F-4BD7-B185-D0BA21EF3A47}" type="presOf" srcId="{4459AF2C-D8B9-4E66-9E12-D76508714796}" destId="{D0AFB68F-D26B-45E0-A179-FF52C67366A3}" srcOrd="0" destOrd="0" presId="urn:microsoft.com/office/officeart/2005/8/layout/hierarchy6"/>
    <dgm:cxn modelId="{8694AFB8-5C9E-4A5B-9374-22A86AF8AF20}" type="presOf" srcId="{78331FC9-63B5-44DD-BC54-89BB704D13A7}" destId="{364230DE-E505-45F9-BDC8-9F9FDA1F6E8B}" srcOrd="0" destOrd="0" presId="urn:microsoft.com/office/officeart/2005/8/layout/hierarchy6"/>
    <dgm:cxn modelId="{9DB850C3-9B58-4F7D-AD73-A09E6A9FE40F}" type="presOf" srcId="{29E91076-E26E-4EDC-89E8-D795BA9B6187}" destId="{0B2FFC4D-952E-46B8-B508-1E7739F42299}" srcOrd="0" destOrd="0" presId="urn:microsoft.com/office/officeart/2005/8/layout/hierarchy6"/>
    <dgm:cxn modelId="{7DA5A2C6-DD14-4312-9A32-2CE27A772EC9}" type="presOf" srcId="{D801C41C-CA77-4B0E-B763-F03BB73DDEBD}" destId="{C43EDAAD-8FE8-4886-8BE2-1BF79E88F442}" srcOrd="0" destOrd="0" presId="urn:microsoft.com/office/officeart/2005/8/layout/hierarchy6"/>
    <dgm:cxn modelId="{8799ABC8-6432-40D0-8F1E-547544B0EF31}" type="presOf" srcId="{F6D7A8AC-240E-42AE-99D8-6EE443EB452A}" destId="{0DD63323-C76D-4DA8-8DB6-71DDED60CDDF}" srcOrd="0" destOrd="0" presId="urn:microsoft.com/office/officeart/2005/8/layout/hierarchy6"/>
    <dgm:cxn modelId="{F82EC6CB-A6D0-4DEC-A017-CE93B037CF22}" srcId="{D801C41C-CA77-4B0E-B763-F03BB73DDEBD}" destId="{29E91076-E26E-4EDC-89E8-D795BA9B6187}" srcOrd="0" destOrd="0" parTransId="{5E00648B-C2B0-4434-A69E-CE459C6224DF}" sibTransId="{0E5597A9-F8F9-4912-883A-A49F821C126A}"/>
    <dgm:cxn modelId="{7589FCDA-A725-449E-916F-1B7AF240D9E5}" srcId="{B95B2DF2-08B3-4E57-9F40-336E0901223C}" destId="{F6D7A8AC-240E-42AE-99D8-6EE443EB452A}" srcOrd="0" destOrd="0" parTransId="{EAA860A2-43FA-4B16-843E-61E3249B05B8}" sibTransId="{9D2A25B7-9EFF-43A2-9221-691D4417448E}"/>
    <dgm:cxn modelId="{F84032DE-2DCA-4CE9-973B-276C33455DD4}" type="presOf" srcId="{865E7966-BE90-4E7B-804C-7AED3FC5C708}" destId="{65D3B7EA-33C5-4695-82E5-6AE38D500178}" srcOrd="0" destOrd="0" presId="urn:microsoft.com/office/officeart/2005/8/layout/hierarchy6"/>
    <dgm:cxn modelId="{C4E8D7E8-C8B5-4D0F-B8AC-ACDEBACE2BB1}" type="presOf" srcId="{5E00648B-C2B0-4434-A69E-CE459C6224DF}" destId="{906DCABE-334D-47DD-BDBC-0E231943CF44}" srcOrd="0" destOrd="0" presId="urn:microsoft.com/office/officeart/2005/8/layout/hierarchy6"/>
    <dgm:cxn modelId="{DA4B0EEC-C76F-471E-9691-BEBCD0A356F5}" type="presOf" srcId="{8B4F985D-3670-4F9A-BD0A-244BE94A493C}" destId="{BF27E1EF-3F6C-41A1-9F38-9A5BE7C57DF4}" srcOrd="0" destOrd="0" presId="urn:microsoft.com/office/officeart/2005/8/layout/hierarchy6"/>
    <dgm:cxn modelId="{CC24FBED-1051-44BD-BFCF-7A8E0162B30F}" srcId="{78331FC9-63B5-44DD-BC54-89BB704D13A7}" destId="{C8E93771-FED9-427F-B64C-5548069B0C55}" srcOrd="1" destOrd="0" parTransId="{B9F37EA7-B3B9-4AC1-AFBB-41D01120F2D2}" sibTransId="{D3AF8270-4B0A-4918-A2CB-EE53DA97396F}"/>
    <dgm:cxn modelId="{4A1936EF-F9A9-40D6-9695-C86CAD06F712}" srcId="{F6D7A8AC-240E-42AE-99D8-6EE443EB452A}" destId="{D801C41C-CA77-4B0E-B763-F03BB73DDEBD}" srcOrd="0" destOrd="0" parTransId="{B78B1145-2BF0-4A78-B192-424B4578F757}" sibTransId="{B811F083-19B1-44D6-A4DF-630925A56F3C}"/>
    <dgm:cxn modelId="{43C401F4-DC14-4689-B084-B64B01AC1471}" srcId="{D801C41C-CA77-4B0E-B763-F03BB73DDEBD}" destId="{2A8D3765-2A0A-462D-8E0A-451F49C3723B}" srcOrd="1" destOrd="0" parTransId="{8B4F985D-3670-4F9A-BD0A-244BE94A493C}" sibTransId="{CB01426A-FF61-4403-A57E-D9C7683ABB16}"/>
    <dgm:cxn modelId="{2890CB8C-70BF-4A97-BAD1-2EC82CAFE8A5}" type="presParOf" srcId="{FB13250F-8247-490F-8BB7-8708F77E4704}" destId="{C6AD7D99-E351-4E87-98F3-A09731F49DC7}" srcOrd="0" destOrd="0" presId="urn:microsoft.com/office/officeart/2005/8/layout/hierarchy6"/>
    <dgm:cxn modelId="{C9EC8E0E-A065-498E-9788-EF5D8169CEBD}" type="presParOf" srcId="{C6AD7D99-E351-4E87-98F3-A09731F49DC7}" destId="{0135A211-485D-404E-9D90-8226F2FBA3BC}" srcOrd="0" destOrd="0" presId="urn:microsoft.com/office/officeart/2005/8/layout/hierarchy6"/>
    <dgm:cxn modelId="{0D51063B-890D-460C-8703-B923193223DC}" type="presParOf" srcId="{0135A211-485D-404E-9D90-8226F2FBA3BC}" destId="{7704B3F4-37CB-403A-9D42-4BC5ACDF43FB}" srcOrd="0" destOrd="0" presId="urn:microsoft.com/office/officeart/2005/8/layout/hierarchy6"/>
    <dgm:cxn modelId="{2D595BEE-4B67-4CB6-8A48-0267FD619A1A}" type="presParOf" srcId="{7704B3F4-37CB-403A-9D42-4BC5ACDF43FB}" destId="{0DD63323-C76D-4DA8-8DB6-71DDED60CDDF}" srcOrd="0" destOrd="0" presId="urn:microsoft.com/office/officeart/2005/8/layout/hierarchy6"/>
    <dgm:cxn modelId="{7BDEA8F0-AFC9-4702-B35E-4090B17B7053}" type="presParOf" srcId="{7704B3F4-37CB-403A-9D42-4BC5ACDF43FB}" destId="{E9E7DD40-34B0-43D4-8864-3E1FC3E8EDF7}" srcOrd="1" destOrd="0" presId="urn:microsoft.com/office/officeart/2005/8/layout/hierarchy6"/>
    <dgm:cxn modelId="{68EDA06F-6C3B-44DF-BB4F-BF8B760C4236}" type="presParOf" srcId="{E9E7DD40-34B0-43D4-8864-3E1FC3E8EDF7}" destId="{E3757D1D-A815-413E-AE9B-CE71E13272A9}" srcOrd="0" destOrd="0" presId="urn:microsoft.com/office/officeart/2005/8/layout/hierarchy6"/>
    <dgm:cxn modelId="{9C9D8EDC-8A59-4F94-B88D-E3128DE83F90}" type="presParOf" srcId="{E9E7DD40-34B0-43D4-8864-3E1FC3E8EDF7}" destId="{70EAFEB7-8059-4BFB-8EB7-164711E035DD}" srcOrd="1" destOrd="0" presId="urn:microsoft.com/office/officeart/2005/8/layout/hierarchy6"/>
    <dgm:cxn modelId="{74F05FFD-64F1-4D9D-9B7C-A2C944CCBD7A}" type="presParOf" srcId="{70EAFEB7-8059-4BFB-8EB7-164711E035DD}" destId="{C43EDAAD-8FE8-4886-8BE2-1BF79E88F442}" srcOrd="0" destOrd="0" presId="urn:microsoft.com/office/officeart/2005/8/layout/hierarchy6"/>
    <dgm:cxn modelId="{E6113BF0-7EBE-4476-9A80-21E484C0CF11}" type="presParOf" srcId="{70EAFEB7-8059-4BFB-8EB7-164711E035DD}" destId="{B3C6E0E9-6343-44A2-8FB1-58708AF09DA7}" srcOrd="1" destOrd="0" presId="urn:microsoft.com/office/officeart/2005/8/layout/hierarchy6"/>
    <dgm:cxn modelId="{011316D4-FBAD-489B-818A-CFA4A2A40F0D}" type="presParOf" srcId="{B3C6E0E9-6343-44A2-8FB1-58708AF09DA7}" destId="{906DCABE-334D-47DD-BDBC-0E231943CF44}" srcOrd="0" destOrd="0" presId="urn:microsoft.com/office/officeart/2005/8/layout/hierarchy6"/>
    <dgm:cxn modelId="{B5D0A03A-EC94-4DE7-BA42-7B7908DB9D52}" type="presParOf" srcId="{B3C6E0E9-6343-44A2-8FB1-58708AF09DA7}" destId="{33E4A31E-818B-49FB-9C93-C853655E1DA2}" srcOrd="1" destOrd="0" presId="urn:microsoft.com/office/officeart/2005/8/layout/hierarchy6"/>
    <dgm:cxn modelId="{312B43C2-B249-421A-BE55-83D066A264F8}" type="presParOf" srcId="{33E4A31E-818B-49FB-9C93-C853655E1DA2}" destId="{0B2FFC4D-952E-46B8-B508-1E7739F42299}" srcOrd="0" destOrd="0" presId="urn:microsoft.com/office/officeart/2005/8/layout/hierarchy6"/>
    <dgm:cxn modelId="{A4E7517E-8C73-4BAB-AA0C-EBA4CDCD9424}" type="presParOf" srcId="{33E4A31E-818B-49FB-9C93-C853655E1DA2}" destId="{163E2D86-7B94-480D-BE37-EFB8263141B2}" srcOrd="1" destOrd="0" presId="urn:microsoft.com/office/officeart/2005/8/layout/hierarchy6"/>
    <dgm:cxn modelId="{58EF9161-27C9-4463-BA4E-285759B1998A}" type="presParOf" srcId="{B3C6E0E9-6343-44A2-8FB1-58708AF09DA7}" destId="{BF27E1EF-3F6C-41A1-9F38-9A5BE7C57DF4}" srcOrd="2" destOrd="0" presId="urn:microsoft.com/office/officeart/2005/8/layout/hierarchy6"/>
    <dgm:cxn modelId="{8781E3FB-8170-4557-A8CD-EC33B383C3B6}" type="presParOf" srcId="{B3C6E0E9-6343-44A2-8FB1-58708AF09DA7}" destId="{5E0F75FC-F27E-407C-990A-8B6C291FE893}" srcOrd="3" destOrd="0" presId="urn:microsoft.com/office/officeart/2005/8/layout/hierarchy6"/>
    <dgm:cxn modelId="{E77E8D3D-0BD5-4B6A-9744-143A14EDAEA3}" type="presParOf" srcId="{5E0F75FC-F27E-407C-990A-8B6C291FE893}" destId="{F1A66260-4F5B-47B0-A579-766EE53713F0}" srcOrd="0" destOrd="0" presId="urn:microsoft.com/office/officeart/2005/8/layout/hierarchy6"/>
    <dgm:cxn modelId="{26B27933-C423-4036-B2EE-7DEBC71232C9}" type="presParOf" srcId="{5E0F75FC-F27E-407C-990A-8B6C291FE893}" destId="{9B43B303-3497-460A-A003-4EF3627EC449}" srcOrd="1" destOrd="0" presId="urn:microsoft.com/office/officeart/2005/8/layout/hierarchy6"/>
    <dgm:cxn modelId="{9C16066E-7794-4DB9-8E18-74C060B28055}" type="presParOf" srcId="{E9E7DD40-34B0-43D4-8864-3E1FC3E8EDF7}" destId="{D0AFB68F-D26B-45E0-A179-FF52C67366A3}" srcOrd="2" destOrd="0" presId="urn:microsoft.com/office/officeart/2005/8/layout/hierarchy6"/>
    <dgm:cxn modelId="{2C9C5D59-263D-485F-BB8B-3AFE058F4918}" type="presParOf" srcId="{E9E7DD40-34B0-43D4-8864-3E1FC3E8EDF7}" destId="{CBFCD154-0A4C-42C1-8FFD-54C9061D5368}" srcOrd="3" destOrd="0" presId="urn:microsoft.com/office/officeart/2005/8/layout/hierarchy6"/>
    <dgm:cxn modelId="{3F94385C-C3B4-447B-A187-1F1EE46DB506}" type="presParOf" srcId="{CBFCD154-0A4C-42C1-8FFD-54C9061D5368}" destId="{364230DE-E505-45F9-BDC8-9F9FDA1F6E8B}" srcOrd="0" destOrd="0" presId="urn:microsoft.com/office/officeart/2005/8/layout/hierarchy6"/>
    <dgm:cxn modelId="{1986E1A5-ACFB-441A-B39B-16ADA4DDA3A2}" type="presParOf" srcId="{CBFCD154-0A4C-42C1-8FFD-54C9061D5368}" destId="{999C73AD-ECDE-404D-B0EC-B8AF5E8F6CDD}" srcOrd="1" destOrd="0" presId="urn:microsoft.com/office/officeart/2005/8/layout/hierarchy6"/>
    <dgm:cxn modelId="{0D3E4987-D73C-4C49-86F9-12AE3F81365D}" type="presParOf" srcId="{999C73AD-ECDE-404D-B0EC-B8AF5E8F6CDD}" destId="{B5301126-D762-4E7B-BB83-70ADA048DA39}" srcOrd="0" destOrd="0" presId="urn:microsoft.com/office/officeart/2005/8/layout/hierarchy6"/>
    <dgm:cxn modelId="{FBE05C7D-F241-4258-A812-5CA596B6D515}" type="presParOf" srcId="{999C73AD-ECDE-404D-B0EC-B8AF5E8F6CDD}" destId="{A2FD938F-E543-4846-AB87-8054C7CAE809}" srcOrd="1" destOrd="0" presId="urn:microsoft.com/office/officeart/2005/8/layout/hierarchy6"/>
    <dgm:cxn modelId="{0B5A4E5B-13D3-4F70-965D-4CFA5B25F480}" type="presParOf" srcId="{A2FD938F-E543-4846-AB87-8054C7CAE809}" destId="{65D3B7EA-33C5-4695-82E5-6AE38D500178}" srcOrd="0" destOrd="0" presId="urn:microsoft.com/office/officeart/2005/8/layout/hierarchy6"/>
    <dgm:cxn modelId="{4B38A679-EFA4-4C54-8DB1-49A2E56DD085}" type="presParOf" srcId="{A2FD938F-E543-4846-AB87-8054C7CAE809}" destId="{46D0096E-CF2D-4B4E-8E36-B4DC30C669A1}" srcOrd="1" destOrd="0" presId="urn:microsoft.com/office/officeart/2005/8/layout/hierarchy6"/>
    <dgm:cxn modelId="{DD99165C-2692-443E-88CC-678051E093EC}" type="presParOf" srcId="{999C73AD-ECDE-404D-B0EC-B8AF5E8F6CDD}" destId="{0AC4D40E-061D-43C6-8D02-5050F51FEC8D}" srcOrd="2" destOrd="0" presId="urn:microsoft.com/office/officeart/2005/8/layout/hierarchy6"/>
    <dgm:cxn modelId="{C598FF44-2511-423F-BD99-58103F1801C2}" type="presParOf" srcId="{999C73AD-ECDE-404D-B0EC-B8AF5E8F6CDD}" destId="{BE3B156F-CF48-4BCA-877C-055153399409}" srcOrd="3" destOrd="0" presId="urn:microsoft.com/office/officeart/2005/8/layout/hierarchy6"/>
    <dgm:cxn modelId="{67FC9060-7CDD-423E-9EAD-26599F343DED}" type="presParOf" srcId="{BE3B156F-CF48-4BCA-877C-055153399409}" destId="{35CDD942-1C35-4AEA-BBD2-902FB7B2A9FE}" srcOrd="0" destOrd="0" presId="urn:microsoft.com/office/officeart/2005/8/layout/hierarchy6"/>
    <dgm:cxn modelId="{8EE5254E-B7CD-483E-A217-6C273B4AC7DC}" type="presParOf" srcId="{BE3B156F-CF48-4BCA-877C-055153399409}" destId="{17428CCC-6846-4DB8-9B99-3377E595B382}" srcOrd="1" destOrd="0" presId="urn:microsoft.com/office/officeart/2005/8/layout/hierarchy6"/>
    <dgm:cxn modelId="{DF5B50E8-8241-45D7-B05C-39E72BC4C293}" type="presParOf" srcId="{FB13250F-8247-490F-8BB7-8708F77E4704}" destId="{0003403C-AB1E-4CA4-BF0B-5471CC6DFDA9}" srcOrd="1" destOrd="0" presId="urn:microsoft.com/office/officeart/2005/8/layout/hierarchy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95B2DF2-08B3-4E57-9F40-336E0901223C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F6D7A8AC-240E-42AE-99D8-6EE443EB452A}">
      <dgm:prSet phldrT="[Texte]" custT="1"/>
      <dgm:spPr/>
      <dgm:t>
        <a:bodyPr/>
        <a:lstStyle/>
        <a:p>
          <a:r>
            <a:rPr lang="en-US" sz="1800" noProof="0" dirty="0">
              <a:latin typeface="Calibri" panose="020F0502020204030204" pitchFamily="34" charset="0"/>
              <a:cs typeface="Calibri" panose="020F0502020204030204" pitchFamily="34" charset="0"/>
            </a:rPr>
            <a:t>Document</a:t>
          </a:r>
        </a:p>
      </dgm:t>
    </dgm:pt>
    <dgm:pt modelId="{EAA860A2-43FA-4B16-843E-61E3249B05B8}" type="parTrans" cxnId="{7589FCDA-A725-449E-916F-1B7AF240D9E5}">
      <dgm:prSet/>
      <dgm:spPr/>
      <dgm:t>
        <a:bodyPr/>
        <a:lstStyle/>
        <a:p>
          <a:endParaRPr lang="en-US" noProof="0" dirty="0"/>
        </a:p>
      </dgm:t>
    </dgm:pt>
    <dgm:pt modelId="{9D2A25B7-9EFF-43A2-9221-691D4417448E}" type="sibTrans" cxnId="{7589FCDA-A725-449E-916F-1B7AF240D9E5}">
      <dgm:prSet/>
      <dgm:spPr/>
      <dgm:t>
        <a:bodyPr/>
        <a:lstStyle/>
        <a:p>
          <a:endParaRPr lang="en-US" noProof="0" dirty="0"/>
        </a:p>
      </dgm:t>
    </dgm:pt>
    <dgm:pt modelId="{D801C41C-CA77-4B0E-B763-F03BB73DDEBD}" type="asst">
      <dgm:prSet phldrT="[Texte]" custT="1"/>
      <dgm:spPr/>
      <dgm:t>
        <a:bodyPr/>
        <a:lstStyle/>
        <a:p>
          <a:r>
            <a:rPr lang="en-US" sz="1800" noProof="0" dirty="0">
              <a:latin typeface="Calibri" panose="020F0502020204030204" pitchFamily="34" charset="0"/>
              <a:cs typeface="Calibri" panose="020F0502020204030204" pitchFamily="34" charset="0"/>
            </a:rPr>
            <a:t>Surface structure</a:t>
          </a:r>
        </a:p>
      </dgm:t>
    </dgm:pt>
    <dgm:pt modelId="{B78B1145-2BF0-4A78-B192-424B4578F757}" type="parTrans" cxnId="{4A1936EF-F9A9-40D6-9695-C86CAD06F712}">
      <dgm:prSet/>
      <dgm:spPr/>
      <dgm:t>
        <a:bodyPr/>
        <a:lstStyle/>
        <a:p>
          <a:endParaRPr lang="en-US" noProof="0" dirty="0"/>
        </a:p>
      </dgm:t>
    </dgm:pt>
    <dgm:pt modelId="{B811F083-19B1-44D6-A4DF-630925A56F3C}" type="sibTrans" cxnId="{4A1936EF-F9A9-40D6-9695-C86CAD06F712}">
      <dgm:prSet/>
      <dgm:spPr/>
      <dgm:t>
        <a:bodyPr/>
        <a:lstStyle/>
        <a:p>
          <a:endParaRPr lang="en-US" noProof="0" dirty="0"/>
        </a:p>
      </dgm:t>
    </dgm:pt>
    <dgm:pt modelId="{78331FC9-63B5-44DD-BC54-89BB704D13A7}">
      <dgm:prSet phldrT="[Texte]" custT="1"/>
      <dgm:spPr/>
      <dgm:t>
        <a:bodyPr/>
        <a:lstStyle/>
        <a:p>
          <a:r>
            <a:rPr lang="en-US" sz="1800" noProof="0" dirty="0">
              <a:latin typeface="Calibri" panose="020F0502020204030204" pitchFamily="34" charset="0"/>
              <a:cs typeface="Calibri" panose="020F0502020204030204" pitchFamily="34" charset="0"/>
            </a:rPr>
            <a:t>Conceptual structure</a:t>
          </a:r>
        </a:p>
      </dgm:t>
    </dgm:pt>
    <dgm:pt modelId="{4459AF2C-D8B9-4E66-9E12-D76508714796}" type="parTrans" cxnId="{72671336-21A9-472D-A753-885119720C76}">
      <dgm:prSet/>
      <dgm:spPr/>
      <dgm:t>
        <a:bodyPr/>
        <a:lstStyle/>
        <a:p>
          <a:endParaRPr lang="en-US" noProof="0" dirty="0"/>
        </a:p>
      </dgm:t>
    </dgm:pt>
    <dgm:pt modelId="{29E11FCE-AF3A-411E-92E0-8FF680C851E9}" type="sibTrans" cxnId="{72671336-21A9-472D-A753-885119720C76}">
      <dgm:prSet/>
      <dgm:spPr/>
      <dgm:t>
        <a:bodyPr/>
        <a:lstStyle/>
        <a:p>
          <a:endParaRPr lang="en-US" noProof="0" dirty="0"/>
        </a:p>
      </dgm:t>
    </dgm:pt>
    <dgm:pt modelId="{29E91076-E26E-4EDC-89E8-D795BA9B6187}">
      <dgm:prSet custT="1"/>
      <dgm:spPr/>
      <dgm:t>
        <a:bodyPr/>
        <a:lstStyle/>
        <a:p>
          <a:r>
            <a:rPr lang="en-US" sz="1400" noProof="0" dirty="0">
              <a:latin typeface="Calibri" panose="020F0502020204030204" pitchFamily="34" charset="0"/>
              <a:cs typeface="Calibri" panose="020F0502020204030204" pitchFamily="34" charset="0"/>
            </a:rPr>
            <a:t>Logical level</a:t>
          </a:r>
        </a:p>
      </dgm:t>
    </dgm:pt>
    <dgm:pt modelId="{5E00648B-C2B0-4434-A69E-CE459C6224DF}" type="parTrans" cxnId="{F82EC6CB-A6D0-4DEC-A017-CE93B037CF22}">
      <dgm:prSet/>
      <dgm:spPr/>
      <dgm:t>
        <a:bodyPr/>
        <a:lstStyle/>
        <a:p>
          <a:endParaRPr lang="en-US" noProof="0" dirty="0"/>
        </a:p>
      </dgm:t>
    </dgm:pt>
    <dgm:pt modelId="{0E5597A9-F8F9-4912-883A-A49F821C126A}" type="sibTrans" cxnId="{F82EC6CB-A6D0-4DEC-A017-CE93B037CF22}">
      <dgm:prSet/>
      <dgm:spPr/>
      <dgm:t>
        <a:bodyPr/>
        <a:lstStyle/>
        <a:p>
          <a:endParaRPr lang="en-US" noProof="0" dirty="0"/>
        </a:p>
      </dgm:t>
    </dgm:pt>
    <dgm:pt modelId="{2A8D3765-2A0A-462D-8E0A-451F49C3723B}">
      <dgm:prSet custT="1"/>
      <dgm:spPr/>
      <dgm:t>
        <a:bodyPr/>
        <a:lstStyle/>
        <a:p>
          <a:r>
            <a:rPr lang="en-US" sz="1400" noProof="0" dirty="0">
              <a:latin typeface="Calibri" panose="020F0502020204030204" pitchFamily="34" charset="0"/>
              <a:cs typeface="Calibri" panose="020F0502020204030204" pitchFamily="34" charset="0"/>
            </a:rPr>
            <a:t>Physical level</a:t>
          </a:r>
        </a:p>
      </dgm:t>
    </dgm:pt>
    <dgm:pt modelId="{8B4F985D-3670-4F9A-BD0A-244BE94A493C}" type="parTrans" cxnId="{43C401F4-DC14-4689-B084-B64B01AC1471}">
      <dgm:prSet/>
      <dgm:spPr/>
      <dgm:t>
        <a:bodyPr/>
        <a:lstStyle/>
        <a:p>
          <a:endParaRPr lang="en-US" noProof="0" dirty="0"/>
        </a:p>
      </dgm:t>
    </dgm:pt>
    <dgm:pt modelId="{CB01426A-FF61-4403-A57E-D9C7683ABB16}" type="sibTrans" cxnId="{43C401F4-DC14-4689-B084-B64B01AC1471}">
      <dgm:prSet/>
      <dgm:spPr/>
      <dgm:t>
        <a:bodyPr/>
        <a:lstStyle/>
        <a:p>
          <a:endParaRPr lang="en-US" noProof="0" dirty="0"/>
        </a:p>
      </dgm:t>
    </dgm:pt>
    <dgm:pt modelId="{C8E93771-FED9-427F-B64C-5548069B0C55}">
      <dgm:prSet custT="1"/>
      <dgm:spPr/>
      <dgm:t>
        <a:bodyPr/>
        <a:lstStyle/>
        <a:p>
          <a:r>
            <a:rPr lang="en-US" sz="1400" noProof="0" dirty="0">
              <a:latin typeface="Calibri" panose="020F0502020204030204" pitchFamily="34" charset="0"/>
              <a:cs typeface="Calibri" panose="020F0502020204030204" pitchFamily="34" charset="0"/>
            </a:rPr>
            <a:t>Meaning level</a:t>
          </a:r>
        </a:p>
      </dgm:t>
    </dgm:pt>
    <dgm:pt modelId="{B9F37EA7-B3B9-4AC1-AFBB-41D01120F2D2}" type="parTrans" cxnId="{CC24FBED-1051-44BD-BFCF-7A8E0162B30F}">
      <dgm:prSet/>
      <dgm:spPr/>
      <dgm:t>
        <a:bodyPr/>
        <a:lstStyle/>
        <a:p>
          <a:endParaRPr lang="en-US" noProof="0" dirty="0"/>
        </a:p>
      </dgm:t>
    </dgm:pt>
    <dgm:pt modelId="{D3AF8270-4B0A-4918-A2CB-EE53DA97396F}" type="sibTrans" cxnId="{CC24FBED-1051-44BD-BFCF-7A8E0162B30F}">
      <dgm:prSet/>
      <dgm:spPr/>
      <dgm:t>
        <a:bodyPr/>
        <a:lstStyle/>
        <a:p>
          <a:endParaRPr lang="en-US" noProof="0" dirty="0"/>
        </a:p>
      </dgm:t>
    </dgm:pt>
    <dgm:pt modelId="{865E7966-BE90-4E7B-804C-7AED3FC5C708}">
      <dgm:prSet custT="1"/>
      <dgm:spPr/>
      <dgm:t>
        <a:bodyPr/>
        <a:lstStyle/>
        <a:p>
          <a:r>
            <a:rPr lang="en-US" sz="1400" noProof="0" dirty="0">
              <a:latin typeface="Calibri" panose="020F0502020204030204" pitchFamily="34" charset="0"/>
              <a:cs typeface="Calibri" panose="020F0502020204030204" pitchFamily="34" charset="0"/>
            </a:rPr>
            <a:t>Writing level</a:t>
          </a:r>
        </a:p>
      </dgm:t>
    </dgm:pt>
    <dgm:pt modelId="{F38E12C3-6925-4698-A9DC-1D76B8BBC2AB}" type="parTrans" cxnId="{6F27DB92-E89F-412C-B2B0-A20E0DFFA9D8}">
      <dgm:prSet/>
      <dgm:spPr/>
      <dgm:t>
        <a:bodyPr/>
        <a:lstStyle/>
        <a:p>
          <a:endParaRPr lang="en-US" noProof="0" dirty="0"/>
        </a:p>
      </dgm:t>
    </dgm:pt>
    <dgm:pt modelId="{1557273D-EB33-44FC-88DE-54766B5A8339}" type="sibTrans" cxnId="{6F27DB92-E89F-412C-B2B0-A20E0DFFA9D8}">
      <dgm:prSet/>
      <dgm:spPr/>
      <dgm:t>
        <a:bodyPr/>
        <a:lstStyle/>
        <a:p>
          <a:endParaRPr lang="en-US" noProof="0" dirty="0"/>
        </a:p>
      </dgm:t>
    </dgm:pt>
    <dgm:pt modelId="{FB13250F-8247-490F-8BB7-8708F77E4704}" type="pres">
      <dgm:prSet presAssocID="{B95B2DF2-08B3-4E57-9F40-336E0901223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6AD7D99-E351-4E87-98F3-A09731F49DC7}" type="pres">
      <dgm:prSet presAssocID="{B95B2DF2-08B3-4E57-9F40-336E0901223C}" presName="hierFlow" presStyleCnt="0"/>
      <dgm:spPr/>
    </dgm:pt>
    <dgm:pt modelId="{0135A211-485D-404E-9D90-8226F2FBA3BC}" type="pres">
      <dgm:prSet presAssocID="{B95B2DF2-08B3-4E57-9F40-336E0901223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704B3F4-37CB-403A-9D42-4BC5ACDF43FB}" type="pres">
      <dgm:prSet presAssocID="{F6D7A8AC-240E-42AE-99D8-6EE443EB452A}" presName="Name14" presStyleCnt="0"/>
      <dgm:spPr/>
    </dgm:pt>
    <dgm:pt modelId="{0DD63323-C76D-4DA8-8DB6-71DDED60CDDF}" type="pres">
      <dgm:prSet presAssocID="{F6D7A8AC-240E-42AE-99D8-6EE443EB452A}" presName="level1Shape" presStyleLbl="node0" presStyleIdx="0" presStyleCnt="1" custScaleX="152450" custScaleY="132536" custLinFactY="-41188" custLinFactNeighborX="-3827" custLinFactNeighborY="-100000">
        <dgm:presLayoutVars>
          <dgm:chPref val="3"/>
        </dgm:presLayoutVars>
      </dgm:prSet>
      <dgm:spPr/>
    </dgm:pt>
    <dgm:pt modelId="{E9E7DD40-34B0-43D4-8864-3E1FC3E8EDF7}" type="pres">
      <dgm:prSet presAssocID="{F6D7A8AC-240E-42AE-99D8-6EE443EB452A}" presName="hierChild2" presStyleCnt="0"/>
      <dgm:spPr/>
    </dgm:pt>
    <dgm:pt modelId="{E3757D1D-A815-413E-AE9B-CE71E13272A9}" type="pres">
      <dgm:prSet presAssocID="{B78B1145-2BF0-4A78-B192-424B4578F757}" presName="Name19" presStyleLbl="parChTrans1D2" presStyleIdx="0" presStyleCnt="2"/>
      <dgm:spPr/>
    </dgm:pt>
    <dgm:pt modelId="{70EAFEB7-8059-4BFB-8EB7-164711E035DD}" type="pres">
      <dgm:prSet presAssocID="{D801C41C-CA77-4B0E-B763-F03BB73DDEBD}" presName="Name21" presStyleCnt="0"/>
      <dgm:spPr/>
    </dgm:pt>
    <dgm:pt modelId="{C43EDAAD-8FE8-4886-8BE2-1BF79E88F442}" type="pres">
      <dgm:prSet presAssocID="{D801C41C-CA77-4B0E-B763-F03BB73DDEBD}" presName="level2Shape" presStyleLbl="asst1" presStyleIdx="0" presStyleCnt="1" custScaleX="177416" custScaleY="132536" custLinFactY="-7751" custLinFactNeighborX="-2390" custLinFactNeighborY="-100000"/>
      <dgm:spPr/>
    </dgm:pt>
    <dgm:pt modelId="{B3C6E0E9-6343-44A2-8FB1-58708AF09DA7}" type="pres">
      <dgm:prSet presAssocID="{D801C41C-CA77-4B0E-B763-F03BB73DDEBD}" presName="hierChild3" presStyleCnt="0"/>
      <dgm:spPr/>
    </dgm:pt>
    <dgm:pt modelId="{906DCABE-334D-47DD-BDBC-0E231943CF44}" type="pres">
      <dgm:prSet presAssocID="{5E00648B-C2B0-4434-A69E-CE459C6224DF}" presName="Name19" presStyleLbl="parChTrans1D3" presStyleIdx="0" presStyleCnt="4"/>
      <dgm:spPr/>
    </dgm:pt>
    <dgm:pt modelId="{33E4A31E-818B-49FB-9C93-C853655E1DA2}" type="pres">
      <dgm:prSet presAssocID="{29E91076-E26E-4EDC-89E8-D795BA9B6187}" presName="Name21" presStyleCnt="0"/>
      <dgm:spPr/>
    </dgm:pt>
    <dgm:pt modelId="{0B2FFC4D-952E-46B8-B508-1E7739F42299}" type="pres">
      <dgm:prSet presAssocID="{29E91076-E26E-4EDC-89E8-D795BA9B6187}" presName="level2Shape" presStyleLbl="node3" presStyleIdx="0" presStyleCnt="4" custScaleX="100470" custLinFactNeighborX="-9047" custLinFactNeighborY="1144"/>
      <dgm:spPr/>
    </dgm:pt>
    <dgm:pt modelId="{163E2D86-7B94-480D-BE37-EFB8263141B2}" type="pres">
      <dgm:prSet presAssocID="{29E91076-E26E-4EDC-89E8-D795BA9B6187}" presName="hierChild3" presStyleCnt="0"/>
      <dgm:spPr/>
    </dgm:pt>
    <dgm:pt modelId="{BF27E1EF-3F6C-41A1-9F38-9A5BE7C57DF4}" type="pres">
      <dgm:prSet presAssocID="{8B4F985D-3670-4F9A-BD0A-244BE94A493C}" presName="Name19" presStyleLbl="parChTrans1D3" presStyleIdx="1" presStyleCnt="4"/>
      <dgm:spPr/>
    </dgm:pt>
    <dgm:pt modelId="{5E0F75FC-F27E-407C-990A-8B6C291FE893}" type="pres">
      <dgm:prSet presAssocID="{2A8D3765-2A0A-462D-8E0A-451F49C3723B}" presName="Name21" presStyleCnt="0"/>
      <dgm:spPr/>
    </dgm:pt>
    <dgm:pt modelId="{F1A66260-4F5B-47B0-A579-766EE53713F0}" type="pres">
      <dgm:prSet presAssocID="{2A8D3765-2A0A-462D-8E0A-451F49C3723B}" presName="level2Shape" presStyleLbl="node3" presStyleIdx="1" presStyleCnt="4" custScaleX="109380" custLinFactNeighborX="-53" custLinFactNeighborY="-2444"/>
      <dgm:spPr/>
    </dgm:pt>
    <dgm:pt modelId="{9B43B303-3497-460A-A003-4EF3627EC449}" type="pres">
      <dgm:prSet presAssocID="{2A8D3765-2A0A-462D-8E0A-451F49C3723B}" presName="hierChild3" presStyleCnt="0"/>
      <dgm:spPr/>
    </dgm:pt>
    <dgm:pt modelId="{D0AFB68F-D26B-45E0-A179-FF52C67366A3}" type="pres">
      <dgm:prSet presAssocID="{4459AF2C-D8B9-4E66-9E12-D76508714796}" presName="Name19" presStyleLbl="parChTrans1D2" presStyleIdx="1" presStyleCnt="2"/>
      <dgm:spPr/>
    </dgm:pt>
    <dgm:pt modelId="{CBFCD154-0A4C-42C1-8FFD-54C9061D5368}" type="pres">
      <dgm:prSet presAssocID="{78331FC9-63B5-44DD-BC54-89BB704D13A7}" presName="Name21" presStyleCnt="0"/>
      <dgm:spPr/>
    </dgm:pt>
    <dgm:pt modelId="{364230DE-E505-45F9-BDC8-9F9FDA1F6E8B}" type="pres">
      <dgm:prSet presAssocID="{78331FC9-63B5-44DD-BC54-89BB704D13A7}" presName="level2Shape" presStyleLbl="node2" presStyleIdx="0" presStyleCnt="1" custScaleX="199558" custScaleY="132536" custLinFactY="-7751" custLinFactNeighborX="-58" custLinFactNeighborY="-100000"/>
      <dgm:spPr/>
    </dgm:pt>
    <dgm:pt modelId="{999C73AD-ECDE-404D-B0EC-B8AF5E8F6CDD}" type="pres">
      <dgm:prSet presAssocID="{78331FC9-63B5-44DD-BC54-89BB704D13A7}" presName="hierChild3" presStyleCnt="0"/>
      <dgm:spPr/>
    </dgm:pt>
    <dgm:pt modelId="{B5301126-D762-4E7B-BB83-70ADA048DA39}" type="pres">
      <dgm:prSet presAssocID="{F38E12C3-6925-4698-A9DC-1D76B8BBC2AB}" presName="Name19" presStyleLbl="parChTrans1D3" presStyleIdx="2" presStyleCnt="4"/>
      <dgm:spPr/>
    </dgm:pt>
    <dgm:pt modelId="{A2FD938F-E543-4846-AB87-8054C7CAE809}" type="pres">
      <dgm:prSet presAssocID="{865E7966-BE90-4E7B-804C-7AED3FC5C708}" presName="Name21" presStyleCnt="0"/>
      <dgm:spPr/>
    </dgm:pt>
    <dgm:pt modelId="{65D3B7EA-33C5-4695-82E5-6AE38D500178}" type="pres">
      <dgm:prSet presAssocID="{865E7966-BE90-4E7B-804C-7AED3FC5C708}" presName="level2Shape" presStyleLbl="node3" presStyleIdx="2" presStyleCnt="4" custLinFactNeighborX="-86" custLinFactNeighborY="-4888"/>
      <dgm:spPr/>
    </dgm:pt>
    <dgm:pt modelId="{46D0096E-CF2D-4B4E-8E36-B4DC30C669A1}" type="pres">
      <dgm:prSet presAssocID="{865E7966-BE90-4E7B-804C-7AED3FC5C708}" presName="hierChild3" presStyleCnt="0"/>
      <dgm:spPr/>
    </dgm:pt>
    <dgm:pt modelId="{0AC4D40E-061D-43C6-8D02-5050F51FEC8D}" type="pres">
      <dgm:prSet presAssocID="{B9F37EA7-B3B9-4AC1-AFBB-41D01120F2D2}" presName="Name19" presStyleLbl="parChTrans1D3" presStyleIdx="3" presStyleCnt="4"/>
      <dgm:spPr/>
    </dgm:pt>
    <dgm:pt modelId="{BE3B156F-CF48-4BCA-877C-055153399409}" type="pres">
      <dgm:prSet presAssocID="{C8E93771-FED9-427F-B64C-5548069B0C55}" presName="Name21" presStyleCnt="0"/>
      <dgm:spPr/>
    </dgm:pt>
    <dgm:pt modelId="{35CDD942-1C35-4AEA-BBD2-902FB7B2A9FE}" type="pres">
      <dgm:prSet presAssocID="{C8E93771-FED9-427F-B64C-5548069B0C55}" presName="level2Shape" presStyleLbl="node3" presStyleIdx="3" presStyleCnt="4" custLinFactNeighborX="-55" custLinFactNeighborY="-7332"/>
      <dgm:spPr/>
    </dgm:pt>
    <dgm:pt modelId="{17428CCC-6846-4DB8-9B99-3377E595B382}" type="pres">
      <dgm:prSet presAssocID="{C8E93771-FED9-427F-B64C-5548069B0C55}" presName="hierChild3" presStyleCnt="0"/>
      <dgm:spPr/>
    </dgm:pt>
    <dgm:pt modelId="{0003403C-AB1E-4CA4-BF0B-5471CC6DFDA9}" type="pres">
      <dgm:prSet presAssocID="{B95B2DF2-08B3-4E57-9F40-336E0901223C}" presName="bgShapesFlow" presStyleCnt="0"/>
      <dgm:spPr/>
    </dgm:pt>
  </dgm:ptLst>
  <dgm:cxnLst>
    <dgm:cxn modelId="{235C2123-666C-44A1-B5AC-8EF8D441B426}" type="presOf" srcId="{B78B1145-2BF0-4A78-B192-424B4578F757}" destId="{E3757D1D-A815-413E-AE9B-CE71E13272A9}" srcOrd="0" destOrd="0" presId="urn:microsoft.com/office/officeart/2005/8/layout/hierarchy6"/>
    <dgm:cxn modelId="{72671336-21A9-472D-A753-885119720C76}" srcId="{F6D7A8AC-240E-42AE-99D8-6EE443EB452A}" destId="{78331FC9-63B5-44DD-BC54-89BB704D13A7}" srcOrd="1" destOrd="0" parTransId="{4459AF2C-D8B9-4E66-9E12-D76508714796}" sibTransId="{29E11FCE-AF3A-411E-92E0-8FF680C851E9}"/>
    <dgm:cxn modelId="{4F255274-3997-432F-880F-9A22011428F2}" type="presOf" srcId="{B95B2DF2-08B3-4E57-9F40-336E0901223C}" destId="{FB13250F-8247-490F-8BB7-8708F77E4704}" srcOrd="0" destOrd="0" presId="urn:microsoft.com/office/officeart/2005/8/layout/hierarchy6"/>
    <dgm:cxn modelId="{88F2DB8C-293D-4A1B-8B39-871BA32A746B}" type="presOf" srcId="{B9F37EA7-B3B9-4AC1-AFBB-41D01120F2D2}" destId="{0AC4D40E-061D-43C6-8D02-5050F51FEC8D}" srcOrd="0" destOrd="0" presId="urn:microsoft.com/office/officeart/2005/8/layout/hierarchy6"/>
    <dgm:cxn modelId="{C19E8E8F-BEE3-4DBD-B33F-E20062778B3F}" type="presOf" srcId="{F38E12C3-6925-4698-A9DC-1D76B8BBC2AB}" destId="{B5301126-D762-4E7B-BB83-70ADA048DA39}" srcOrd="0" destOrd="0" presId="urn:microsoft.com/office/officeart/2005/8/layout/hierarchy6"/>
    <dgm:cxn modelId="{E1D46691-5E76-4CB9-96F8-7B7F189FE8C8}" type="presOf" srcId="{C8E93771-FED9-427F-B64C-5548069B0C55}" destId="{35CDD942-1C35-4AEA-BBD2-902FB7B2A9FE}" srcOrd="0" destOrd="0" presId="urn:microsoft.com/office/officeart/2005/8/layout/hierarchy6"/>
    <dgm:cxn modelId="{6F27DB92-E89F-412C-B2B0-A20E0DFFA9D8}" srcId="{78331FC9-63B5-44DD-BC54-89BB704D13A7}" destId="{865E7966-BE90-4E7B-804C-7AED3FC5C708}" srcOrd="0" destOrd="0" parTransId="{F38E12C3-6925-4698-A9DC-1D76B8BBC2AB}" sibTransId="{1557273D-EB33-44FC-88DE-54766B5A8339}"/>
    <dgm:cxn modelId="{DB47ED9A-4D99-4320-8F33-DA52FB94B453}" type="presOf" srcId="{2A8D3765-2A0A-462D-8E0A-451F49C3723B}" destId="{F1A66260-4F5B-47B0-A579-766EE53713F0}" srcOrd="0" destOrd="0" presId="urn:microsoft.com/office/officeart/2005/8/layout/hierarchy6"/>
    <dgm:cxn modelId="{236B97B3-728F-4BD7-B185-D0BA21EF3A47}" type="presOf" srcId="{4459AF2C-D8B9-4E66-9E12-D76508714796}" destId="{D0AFB68F-D26B-45E0-A179-FF52C67366A3}" srcOrd="0" destOrd="0" presId="urn:microsoft.com/office/officeart/2005/8/layout/hierarchy6"/>
    <dgm:cxn modelId="{8694AFB8-5C9E-4A5B-9374-22A86AF8AF20}" type="presOf" srcId="{78331FC9-63B5-44DD-BC54-89BB704D13A7}" destId="{364230DE-E505-45F9-BDC8-9F9FDA1F6E8B}" srcOrd="0" destOrd="0" presId="urn:microsoft.com/office/officeart/2005/8/layout/hierarchy6"/>
    <dgm:cxn modelId="{9DB850C3-9B58-4F7D-AD73-A09E6A9FE40F}" type="presOf" srcId="{29E91076-E26E-4EDC-89E8-D795BA9B6187}" destId="{0B2FFC4D-952E-46B8-B508-1E7739F42299}" srcOrd="0" destOrd="0" presId="urn:microsoft.com/office/officeart/2005/8/layout/hierarchy6"/>
    <dgm:cxn modelId="{7DA5A2C6-DD14-4312-9A32-2CE27A772EC9}" type="presOf" srcId="{D801C41C-CA77-4B0E-B763-F03BB73DDEBD}" destId="{C43EDAAD-8FE8-4886-8BE2-1BF79E88F442}" srcOrd="0" destOrd="0" presId="urn:microsoft.com/office/officeart/2005/8/layout/hierarchy6"/>
    <dgm:cxn modelId="{8799ABC8-6432-40D0-8F1E-547544B0EF31}" type="presOf" srcId="{F6D7A8AC-240E-42AE-99D8-6EE443EB452A}" destId="{0DD63323-C76D-4DA8-8DB6-71DDED60CDDF}" srcOrd="0" destOrd="0" presId="urn:microsoft.com/office/officeart/2005/8/layout/hierarchy6"/>
    <dgm:cxn modelId="{F82EC6CB-A6D0-4DEC-A017-CE93B037CF22}" srcId="{D801C41C-CA77-4B0E-B763-F03BB73DDEBD}" destId="{29E91076-E26E-4EDC-89E8-D795BA9B6187}" srcOrd="0" destOrd="0" parTransId="{5E00648B-C2B0-4434-A69E-CE459C6224DF}" sibTransId="{0E5597A9-F8F9-4912-883A-A49F821C126A}"/>
    <dgm:cxn modelId="{7589FCDA-A725-449E-916F-1B7AF240D9E5}" srcId="{B95B2DF2-08B3-4E57-9F40-336E0901223C}" destId="{F6D7A8AC-240E-42AE-99D8-6EE443EB452A}" srcOrd="0" destOrd="0" parTransId="{EAA860A2-43FA-4B16-843E-61E3249B05B8}" sibTransId="{9D2A25B7-9EFF-43A2-9221-691D4417448E}"/>
    <dgm:cxn modelId="{F84032DE-2DCA-4CE9-973B-276C33455DD4}" type="presOf" srcId="{865E7966-BE90-4E7B-804C-7AED3FC5C708}" destId="{65D3B7EA-33C5-4695-82E5-6AE38D500178}" srcOrd="0" destOrd="0" presId="urn:microsoft.com/office/officeart/2005/8/layout/hierarchy6"/>
    <dgm:cxn modelId="{C4E8D7E8-C8B5-4D0F-B8AC-ACDEBACE2BB1}" type="presOf" srcId="{5E00648B-C2B0-4434-A69E-CE459C6224DF}" destId="{906DCABE-334D-47DD-BDBC-0E231943CF44}" srcOrd="0" destOrd="0" presId="urn:microsoft.com/office/officeart/2005/8/layout/hierarchy6"/>
    <dgm:cxn modelId="{DA4B0EEC-C76F-471E-9691-BEBCD0A356F5}" type="presOf" srcId="{8B4F985D-3670-4F9A-BD0A-244BE94A493C}" destId="{BF27E1EF-3F6C-41A1-9F38-9A5BE7C57DF4}" srcOrd="0" destOrd="0" presId="urn:microsoft.com/office/officeart/2005/8/layout/hierarchy6"/>
    <dgm:cxn modelId="{CC24FBED-1051-44BD-BFCF-7A8E0162B30F}" srcId="{78331FC9-63B5-44DD-BC54-89BB704D13A7}" destId="{C8E93771-FED9-427F-B64C-5548069B0C55}" srcOrd="1" destOrd="0" parTransId="{B9F37EA7-B3B9-4AC1-AFBB-41D01120F2D2}" sibTransId="{D3AF8270-4B0A-4918-A2CB-EE53DA97396F}"/>
    <dgm:cxn modelId="{4A1936EF-F9A9-40D6-9695-C86CAD06F712}" srcId="{F6D7A8AC-240E-42AE-99D8-6EE443EB452A}" destId="{D801C41C-CA77-4B0E-B763-F03BB73DDEBD}" srcOrd="0" destOrd="0" parTransId="{B78B1145-2BF0-4A78-B192-424B4578F757}" sibTransId="{B811F083-19B1-44D6-A4DF-630925A56F3C}"/>
    <dgm:cxn modelId="{43C401F4-DC14-4689-B084-B64B01AC1471}" srcId="{D801C41C-CA77-4B0E-B763-F03BB73DDEBD}" destId="{2A8D3765-2A0A-462D-8E0A-451F49C3723B}" srcOrd="1" destOrd="0" parTransId="{8B4F985D-3670-4F9A-BD0A-244BE94A493C}" sibTransId="{CB01426A-FF61-4403-A57E-D9C7683ABB16}"/>
    <dgm:cxn modelId="{2890CB8C-70BF-4A97-BAD1-2EC82CAFE8A5}" type="presParOf" srcId="{FB13250F-8247-490F-8BB7-8708F77E4704}" destId="{C6AD7D99-E351-4E87-98F3-A09731F49DC7}" srcOrd="0" destOrd="0" presId="urn:microsoft.com/office/officeart/2005/8/layout/hierarchy6"/>
    <dgm:cxn modelId="{C9EC8E0E-A065-498E-9788-EF5D8169CEBD}" type="presParOf" srcId="{C6AD7D99-E351-4E87-98F3-A09731F49DC7}" destId="{0135A211-485D-404E-9D90-8226F2FBA3BC}" srcOrd="0" destOrd="0" presId="urn:microsoft.com/office/officeart/2005/8/layout/hierarchy6"/>
    <dgm:cxn modelId="{0D51063B-890D-460C-8703-B923193223DC}" type="presParOf" srcId="{0135A211-485D-404E-9D90-8226F2FBA3BC}" destId="{7704B3F4-37CB-403A-9D42-4BC5ACDF43FB}" srcOrd="0" destOrd="0" presId="urn:microsoft.com/office/officeart/2005/8/layout/hierarchy6"/>
    <dgm:cxn modelId="{2D595BEE-4B67-4CB6-8A48-0267FD619A1A}" type="presParOf" srcId="{7704B3F4-37CB-403A-9D42-4BC5ACDF43FB}" destId="{0DD63323-C76D-4DA8-8DB6-71DDED60CDDF}" srcOrd="0" destOrd="0" presId="urn:microsoft.com/office/officeart/2005/8/layout/hierarchy6"/>
    <dgm:cxn modelId="{7BDEA8F0-AFC9-4702-B35E-4090B17B7053}" type="presParOf" srcId="{7704B3F4-37CB-403A-9D42-4BC5ACDF43FB}" destId="{E9E7DD40-34B0-43D4-8864-3E1FC3E8EDF7}" srcOrd="1" destOrd="0" presId="urn:microsoft.com/office/officeart/2005/8/layout/hierarchy6"/>
    <dgm:cxn modelId="{68EDA06F-6C3B-44DF-BB4F-BF8B760C4236}" type="presParOf" srcId="{E9E7DD40-34B0-43D4-8864-3E1FC3E8EDF7}" destId="{E3757D1D-A815-413E-AE9B-CE71E13272A9}" srcOrd="0" destOrd="0" presId="urn:microsoft.com/office/officeart/2005/8/layout/hierarchy6"/>
    <dgm:cxn modelId="{9C9D8EDC-8A59-4F94-B88D-E3128DE83F90}" type="presParOf" srcId="{E9E7DD40-34B0-43D4-8864-3E1FC3E8EDF7}" destId="{70EAFEB7-8059-4BFB-8EB7-164711E035DD}" srcOrd="1" destOrd="0" presId="urn:microsoft.com/office/officeart/2005/8/layout/hierarchy6"/>
    <dgm:cxn modelId="{74F05FFD-64F1-4D9D-9B7C-A2C944CCBD7A}" type="presParOf" srcId="{70EAFEB7-8059-4BFB-8EB7-164711E035DD}" destId="{C43EDAAD-8FE8-4886-8BE2-1BF79E88F442}" srcOrd="0" destOrd="0" presId="urn:microsoft.com/office/officeart/2005/8/layout/hierarchy6"/>
    <dgm:cxn modelId="{E6113BF0-7EBE-4476-9A80-21E484C0CF11}" type="presParOf" srcId="{70EAFEB7-8059-4BFB-8EB7-164711E035DD}" destId="{B3C6E0E9-6343-44A2-8FB1-58708AF09DA7}" srcOrd="1" destOrd="0" presId="urn:microsoft.com/office/officeart/2005/8/layout/hierarchy6"/>
    <dgm:cxn modelId="{011316D4-FBAD-489B-818A-CFA4A2A40F0D}" type="presParOf" srcId="{B3C6E0E9-6343-44A2-8FB1-58708AF09DA7}" destId="{906DCABE-334D-47DD-BDBC-0E231943CF44}" srcOrd="0" destOrd="0" presId="urn:microsoft.com/office/officeart/2005/8/layout/hierarchy6"/>
    <dgm:cxn modelId="{B5D0A03A-EC94-4DE7-BA42-7B7908DB9D52}" type="presParOf" srcId="{B3C6E0E9-6343-44A2-8FB1-58708AF09DA7}" destId="{33E4A31E-818B-49FB-9C93-C853655E1DA2}" srcOrd="1" destOrd="0" presId="urn:microsoft.com/office/officeart/2005/8/layout/hierarchy6"/>
    <dgm:cxn modelId="{312B43C2-B249-421A-BE55-83D066A264F8}" type="presParOf" srcId="{33E4A31E-818B-49FB-9C93-C853655E1DA2}" destId="{0B2FFC4D-952E-46B8-B508-1E7739F42299}" srcOrd="0" destOrd="0" presId="urn:microsoft.com/office/officeart/2005/8/layout/hierarchy6"/>
    <dgm:cxn modelId="{A4E7517E-8C73-4BAB-AA0C-EBA4CDCD9424}" type="presParOf" srcId="{33E4A31E-818B-49FB-9C93-C853655E1DA2}" destId="{163E2D86-7B94-480D-BE37-EFB8263141B2}" srcOrd="1" destOrd="0" presId="urn:microsoft.com/office/officeart/2005/8/layout/hierarchy6"/>
    <dgm:cxn modelId="{58EF9161-27C9-4463-BA4E-285759B1998A}" type="presParOf" srcId="{B3C6E0E9-6343-44A2-8FB1-58708AF09DA7}" destId="{BF27E1EF-3F6C-41A1-9F38-9A5BE7C57DF4}" srcOrd="2" destOrd="0" presId="urn:microsoft.com/office/officeart/2005/8/layout/hierarchy6"/>
    <dgm:cxn modelId="{8781E3FB-8170-4557-A8CD-EC33B383C3B6}" type="presParOf" srcId="{B3C6E0E9-6343-44A2-8FB1-58708AF09DA7}" destId="{5E0F75FC-F27E-407C-990A-8B6C291FE893}" srcOrd="3" destOrd="0" presId="urn:microsoft.com/office/officeart/2005/8/layout/hierarchy6"/>
    <dgm:cxn modelId="{E77E8D3D-0BD5-4B6A-9744-143A14EDAEA3}" type="presParOf" srcId="{5E0F75FC-F27E-407C-990A-8B6C291FE893}" destId="{F1A66260-4F5B-47B0-A579-766EE53713F0}" srcOrd="0" destOrd="0" presId="urn:microsoft.com/office/officeart/2005/8/layout/hierarchy6"/>
    <dgm:cxn modelId="{26B27933-C423-4036-B2EE-7DEBC71232C9}" type="presParOf" srcId="{5E0F75FC-F27E-407C-990A-8B6C291FE893}" destId="{9B43B303-3497-460A-A003-4EF3627EC449}" srcOrd="1" destOrd="0" presId="urn:microsoft.com/office/officeart/2005/8/layout/hierarchy6"/>
    <dgm:cxn modelId="{9C16066E-7794-4DB9-8E18-74C060B28055}" type="presParOf" srcId="{E9E7DD40-34B0-43D4-8864-3E1FC3E8EDF7}" destId="{D0AFB68F-D26B-45E0-A179-FF52C67366A3}" srcOrd="2" destOrd="0" presId="urn:microsoft.com/office/officeart/2005/8/layout/hierarchy6"/>
    <dgm:cxn modelId="{2C9C5D59-263D-485F-BB8B-3AFE058F4918}" type="presParOf" srcId="{E9E7DD40-34B0-43D4-8864-3E1FC3E8EDF7}" destId="{CBFCD154-0A4C-42C1-8FFD-54C9061D5368}" srcOrd="3" destOrd="0" presId="urn:microsoft.com/office/officeart/2005/8/layout/hierarchy6"/>
    <dgm:cxn modelId="{3F94385C-C3B4-447B-A187-1F1EE46DB506}" type="presParOf" srcId="{CBFCD154-0A4C-42C1-8FFD-54C9061D5368}" destId="{364230DE-E505-45F9-BDC8-9F9FDA1F6E8B}" srcOrd="0" destOrd="0" presId="urn:microsoft.com/office/officeart/2005/8/layout/hierarchy6"/>
    <dgm:cxn modelId="{1986E1A5-ACFB-441A-B39B-16ADA4DDA3A2}" type="presParOf" srcId="{CBFCD154-0A4C-42C1-8FFD-54C9061D5368}" destId="{999C73AD-ECDE-404D-B0EC-B8AF5E8F6CDD}" srcOrd="1" destOrd="0" presId="urn:microsoft.com/office/officeart/2005/8/layout/hierarchy6"/>
    <dgm:cxn modelId="{0D3E4987-D73C-4C49-86F9-12AE3F81365D}" type="presParOf" srcId="{999C73AD-ECDE-404D-B0EC-B8AF5E8F6CDD}" destId="{B5301126-D762-4E7B-BB83-70ADA048DA39}" srcOrd="0" destOrd="0" presId="urn:microsoft.com/office/officeart/2005/8/layout/hierarchy6"/>
    <dgm:cxn modelId="{FBE05C7D-F241-4258-A812-5CA596B6D515}" type="presParOf" srcId="{999C73AD-ECDE-404D-B0EC-B8AF5E8F6CDD}" destId="{A2FD938F-E543-4846-AB87-8054C7CAE809}" srcOrd="1" destOrd="0" presId="urn:microsoft.com/office/officeart/2005/8/layout/hierarchy6"/>
    <dgm:cxn modelId="{0B5A4E5B-13D3-4F70-965D-4CFA5B25F480}" type="presParOf" srcId="{A2FD938F-E543-4846-AB87-8054C7CAE809}" destId="{65D3B7EA-33C5-4695-82E5-6AE38D500178}" srcOrd="0" destOrd="0" presId="urn:microsoft.com/office/officeart/2005/8/layout/hierarchy6"/>
    <dgm:cxn modelId="{4B38A679-EFA4-4C54-8DB1-49A2E56DD085}" type="presParOf" srcId="{A2FD938F-E543-4846-AB87-8054C7CAE809}" destId="{46D0096E-CF2D-4B4E-8E36-B4DC30C669A1}" srcOrd="1" destOrd="0" presId="urn:microsoft.com/office/officeart/2005/8/layout/hierarchy6"/>
    <dgm:cxn modelId="{DD99165C-2692-443E-88CC-678051E093EC}" type="presParOf" srcId="{999C73AD-ECDE-404D-B0EC-B8AF5E8F6CDD}" destId="{0AC4D40E-061D-43C6-8D02-5050F51FEC8D}" srcOrd="2" destOrd="0" presId="urn:microsoft.com/office/officeart/2005/8/layout/hierarchy6"/>
    <dgm:cxn modelId="{C598FF44-2511-423F-BD99-58103F1801C2}" type="presParOf" srcId="{999C73AD-ECDE-404D-B0EC-B8AF5E8F6CDD}" destId="{BE3B156F-CF48-4BCA-877C-055153399409}" srcOrd="3" destOrd="0" presId="urn:microsoft.com/office/officeart/2005/8/layout/hierarchy6"/>
    <dgm:cxn modelId="{67FC9060-7CDD-423E-9EAD-26599F343DED}" type="presParOf" srcId="{BE3B156F-CF48-4BCA-877C-055153399409}" destId="{35CDD942-1C35-4AEA-BBD2-902FB7B2A9FE}" srcOrd="0" destOrd="0" presId="urn:microsoft.com/office/officeart/2005/8/layout/hierarchy6"/>
    <dgm:cxn modelId="{8EE5254E-B7CD-483E-A217-6C273B4AC7DC}" type="presParOf" srcId="{BE3B156F-CF48-4BCA-877C-055153399409}" destId="{17428CCC-6846-4DB8-9B99-3377E595B382}" srcOrd="1" destOrd="0" presId="urn:microsoft.com/office/officeart/2005/8/layout/hierarchy6"/>
    <dgm:cxn modelId="{DF5B50E8-8241-45D7-B05C-39E72BC4C293}" type="presParOf" srcId="{FB13250F-8247-490F-8BB7-8708F77E4704}" destId="{0003403C-AB1E-4CA4-BF0B-5471CC6DFDA9}" srcOrd="1" destOrd="0" presId="urn:microsoft.com/office/officeart/2005/8/layout/hierarchy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6D02902-4838-45A7-A58C-5B661D9932C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fr-FR"/>
        </a:p>
      </dgm:t>
    </dgm:pt>
    <dgm:pt modelId="{8BD22A4A-0732-452E-9D31-95817A8DD03C}">
      <dgm:prSet phldrT="[Texte]" custT="1"/>
      <dgm:spPr/>
      <dgm:t>
        <a:bodyPr/>
        <a:lstStyle/>
        <a:p>
          <a:r>
            <a:rPr lang="en-US" sz="1600" noProof="0">
              <a:latin typeface="Calibri" panose="020F0502020204030204" pitchFamily="34" charset="0"/>
              <a:cs typeface="Calibri" panose="020F0502020204030204" pitchFamily="34" charset="0"/>
            </a:rPr>
            <a:t>Navigation Linearity</a:t>
          </a:r>
        </a:p>
      </dgm:t>
    </dgm:pt>
    <dgm:pt modelId="{401DA48F-27CC-4AFE-9C18-68B0A4891E53}" type="parTrans" cxnId="{E0A9536B-DF33-4C7E-90D3-4B227B1A1206}">
      <dgm:prSet/>
      <dgm:spPr/>
      <dgm:t>
        <a:bodyPr/>
        <a:lstStyle/>
        <a:p>
          <a:endParaRPr lang="en-US" sz="1600" noProof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F5606D0-B030-4C45-B251-9856BE4F0B0C}" type="sibTrans" cxnId="{E0A9536B-DF33-4C7E-90D3-4B227B1A1206}">
      <dgm:prSet/>
      <dgm:spPr/>
      <dgm:t>
        <a:bodyPr/>
        <a:lstStyle/>
        <a:p>
          <a:endParaRPr lang="en-US" sz="1600" noProof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D2B3DD-3171-47D9-862A-1C42BEDA2C7B}">
      <dgm:prSet phldrT="[Texte]" custT="1"/>
      <dgm:spPr/>
      <dgm:t>
        <a:bodyPr/>
        <a:lstStyle/>
        <a:p>
          <a:r>
            <a:rPr lang="en-US" sz="1600" noProof="0">
              <a:latin typeface="Calibri" panose="020F0502020204030204" pitchFamily="34" charset="0"/>
              <a:cs typeface="Calibri" panose="020F0502020204030204" pitchFamily="34" charset="0"/>
            </a:rPr>
            <a:t>Arrival    linearity</a:t>
          </a:r>
        </a:p>
      </dgm:t>
    </dgm:pt>
    <dgm:pt modelId="{1D62AF2B-D1E8-496B-8738-F4755DAAE702}" type="parTrans" cxnId="{58B82DDB-12E3-4C20-9B55-9854F17DC302}">
      <dgm:prSet custT="1"/>
      <dgm:spPr/>
      <dgm:t>
        <a:bodyPr/>
        <a:lstStyle/>
        <a:p>
          <a:endParaRPr lang="en-US" sz="400" noProof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312F6C0-AC2A-4071-9D7D-D240D0FBE6A7}" type="sibTrans" cxnId="{58B82DDB-12E3-4C20-9B55-9854F17DC302}">
      <dgm:prSet/>
      <dgm:spPr/>
      <dgm:t>
        <a:bodyPr/>
        <a:lstStyle/>
        <a:p>
          <a:endParaRPr lang="en-US" sz="1600" noProof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FB78626-6B4F-47E6-BED4-F8E9B30E87EC}">
      <dgm:prSet phldrT="[Texte]" custT="1"/>
      <dgm:spPr/>
      <dgm:t>
        <a:bodyPr/>
        <a:lstStyle/>
        <a:p>
          <a:r>
            <a:rPr lang="en-US" sz="1600" noProof="0">
              <a:latin typeface="Calibri" panose="020F0502020204030204" pitchFamily="34" charset="0"/>
              <a:cs typeface="Calibri" panose="020F0502020204030204" pitchFamily="34" charset="0"/>
            </a:rPr>
            <a:t>Future </a:t>
          </a:r>
          <a:r>
            <a:rPr lang="en-US" sz="1600" noProof="0" err="1">
              <a:latin typeface="Calibri" panose="020F0502020204030204" pitchFamily="34" charset="0"/>
              <a:cs typeface="Calibri" panose="020F0502020204030204" pitchFamily="34" charset="0"/>
            </a:rPr>
            <a:t>arriv</a:t>
          </a:r>
          <a:r>
            <a:rPr lang="en-US" sz="1600" noProof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</a:p>
      </dgm:t>
    </dgm:pt>
    <dgm:pt modelId="{338CFCE3-FCD7-493D-B8A6-A3C74903143E}" type="parTrans" cxnId="{71CD6507-A2E4-4D69-B763-63BA5066D41B}">
      <dgm:prSet custT="1"/>
      <dgm:spPr/>
      <dgm:t>
        <a:bodyPr/>
        <a:lstStyle/>
        <a:p>
          <a:endParaRPr lang="en-US" sz="400" noProof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AE1B168-C909-46B8-80A6-E122477AB9DC}" type="sibTrans" cxnId="{71CD6507-A2E4-4D69-B763-63BA5066D41B}">
      <dgm:prSet/>
      <dgm:spPr/>
      <dgm:t>
        <a:bodyPr/>
        <a:lstStyle/>
        <a:p>
          <a:endParaRPr lang="en-US" sz="1600" noProof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D04FBC3-9343-4140-A63F-C1AD41A03B3F}">
      <dgm:prSet phldrT="[Texte]" custT="1"/>
      <dgm:spPr/>
      <dgm:t>
        <a:bodyPr/>
        <a:lstStyle/>
        <a:p>
          <a:r>
            <a:rPr lang="en-US" sz="1600" noProof="0">
              <a:latin typeface="Calibri" panose="020F0502020204030204" pitchFamily="34" charset="0"/>
              <a:cs typeface="Calibri" panose="020F0502020204030204" pitchFamily="34" charset="0"/>
            </a:rPr>
            <a:t>Past </a:t>
          </a:r>
          <a:r>
            <a:rPr lang="en-US" sz="1600" noProof="0" err="1">
              <a:latin typeface="Calibri" panose="020F0502020204030204" pitchFamily="34" charset="0"/>
              <a:cs typeface="Calibri" panose="020F0502020204030204" pitchFamily="34" charset="0"/>
            </a:rPr>
            <a:t>arriv</a:t>
          </a:r>
          <a:r>
            <a:rPr lang="en-US" sz="1600" noProof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</a:p>
      </dgm:t>
    </dgm:pt>
    <dgm:pt modelId="{E4ABC8C5-2ACF-4A23-8DB2-6543E447FF07}" type="parTrans" cxnId="{A261AC45-ACF5-4A68-9C81-81FD23AF2C2F}">
      <dgm:prSet custT="1"/>
      <dgm:spPr/>
      <dgm:t>
        <a:bodyPr/>
        <a:lstStyle/>
        <a:p>
          <a:endParaRPr lang="en-US" sz="400" noProof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67E3719-3C1C-4A13-8272-D378438C958B}" type="sibTrans" cxnId="{A261AC45-ACF5-4A68-9C81-81FD23AF2C2F}">
      <dgm:prSet/>
      <dgm:spPr/>
      <dgm:t>
        <a:bodyPr/>
        <a:lstStyle/>
        <a:p>
          <a:endParaRPr lang="en-US" sz="1600" noProof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CACE6A0-91D1-4EE7-B612-381EDBB63F15}">
      <dgm:prSet phldrT="[Texte]" custT="1"/>
      <dgm:spPr/>
      <dgm:t>
        <a:bodyPr/>
        <a:lstStyle/>
        <a:p>
          <a:r>
            <a:rPr lang="en-US" sz="1600" noProof="0">
              <a:latin typeface="Calibri" panose="020F0502020204030204" pitchFamily="34" charset="0"/>
              <a:cs typeface="Calibri" panose="020F0502020204030204" pitchFamily="34" charset="0"/>
            </a:rPr>
            <a:t>Departure linearity</a:t>
          </a:r>
        </a:p>
      </dgm:t>
    </dgm:pt>
    <dgm:pt modelId="{3EF2668D-6BBD-4A58-93DC-584FDADC133C}" type="parTrans" cxnId="{98B2F37F-4ECD-4242-866B-C56E929AB292}">
      <dgm:prSet custT="1"/>
      <dgm:spPr/>
      <dgm:t>
        <a:bodyPr/>
        <a:lstStyle/>
        <a:p>
          <a:endParaRPr lang="en-US" sz="400" noProof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F7B2CE4-4D9B-4474-87A9-0BDC30103FC1}" type="sibTrans" cxnId="{98B2F37F-4ECD-4242-866B-C56E929AB292}">
      <dgm:prSet/>
      <dgm:spPr/>
      <dgm:t>
        <a:bodyPr/>
        <a:lstStyle/>
        <a:p>
          <a:endParaRPr lang="en-US" sz="1600" noProof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E907FF-C068-44CF-AF20-79DF818D1C67}">
      <dgm:prSet phldrT="[Texte]" custT="1"/>
      <dgm:spPr/>
      <dgm:t>
        <a:bodyPr/>
        <a:lstStyle/>
        <a:p>
          <a:r>
            <a:rPr lang="en-US" sz="1600" noProof="0">
              <a:latin typeface="Calibri" panose="020F0502020204030204" pitchFamily="34" charset="0"/>
              <a:cs typeface="Calibri" panose="020F0502020204030204" pitchFamily="34" charset="0"/>
            </a:rPr>
            <a:t>Future dep.</a:t>
          </a:r>
        </a:p>
      </dgm:t>
    </dgm:pt>
    <dgm:pt modelId="{C94FAFBC-9D11-4CC2-9036-778240BC8DF5}" type="parTrans" cxnId="{3BD554C6-54E1-4F70-8458-E7160DCCF46C}">
      <dgm:prSet custT="1"/>
      <dgm:spPr/>
      <dgm:t>
        <a:bodyPr/>
        <a:lstStyle/>
        <a:p>
          <a:endParaRPr lang="en-US" sz="400" noProof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53D428F-D2C4-4E5F-BF14-A91330193720}" type="sibTrans" cxnId="{3BD554C6-54E1-4F70-8458-E7160DCCF46C}">
      <dgm:prSet/>
      <dgm:spPr/>
      <dgm:t>
        <a:bodyPr/>
        <a:lstStyle/>
        <a:p>
          <a:endParaRPr lang="en-US" sz="1600" noProof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D361EB8-48CA-4CFC-9DB3-8C9D089B7B4E}">
      <dgm:prSet custT="1"/>
      <dgm:spPr/>
      <dgm:t>
        <a:bodyPr/>
        <a:lstStyle/>
        <a:p>
          <a:r>
            <a:rPr lang="en-US" sz="1600" noProof="0">
              <a:latin typeface="Calibri" panose="020F0502020204030204" pitchFamily="34" charset="0"/>
              <a:cs typeface="Calibri" panose="020F0502020204030204" pitchFamily="34" charset="0"/>
            </a:rPr>
            <a:t>Past dep</a:t>
          </a:r>
          <a:r>
            <a:rPr lang="fr-FR" sz="1600" noProof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  <a:endParaRPr lang="fr-FR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AA65038-7A65-485E-BEFD-3A7224B1CF38}" type="parTrans" cxnId="{8AA14A60-A18C-4183-BB0C-9986EEF4D005}">
      <dgm:prSet/>
      <dgm:spPr/>
      <dgm:t>
        <a:bodyPr/>
        <a:lstStyle/>
        <a:p>
          <a:endParaRPr lang="fr-FR" sz="1800"/>
        </a:p>
      </dgm:t>
    </dgm:pt>
    <dgm:pt modelId="{A88A873A-7245-4A55-A68D-3E3EC917A7C1}" type="sibTrans" cxnId="{8AA14A60-A18C-4183-BB0C-9986EEF4D005}">
      <dgm:prSet/>
      <dgm:spPr/>
      <dgm:t>
        <a:bodyPr/>
        <a:lstStyle/>
        <a:p>
          <a:endParaRPr lang="fr-FR" sz="1800"/>
        </a:p>
      </dgm:t>
    </dgm:pt>
    <dgm:pt modelId="{BDF13AFC-1AB3-4534-937A-0DDBCA09AEB9}" type="pres">
      <dgm:prSet presAssocID="{C6D02902-4838-45A7-A58C-5B661D9932C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1ACA86F-C201-4E2F-A75D-F10624F59BCA}" type="pres">
      <dgm:prSet presAssocID="{8BD22A4A-0732-452E-9D31-95817A8DD03C}" presName="hierRoot1" presStyleCnt="0">
        <dgm:presLayoutVars>
          <dgm:hierBranch val="init"/>
        </dgm:presLayoutVars>
      </dgm:prSet>
      <dgm:spPr/>
    </dgm:pt>
    <dgm:pt modelId="{F0C306DF-4530-4B79-9BA9-FA99A326A3D4}" type="pres">
      <dgm:prSet presAssocID="{8BD22A4A-0732-452E-9D31-95817A8DD03C}" presName="rootComposite1" presStyleCnt="0"/>
      <dgm:spPr/>
    </dgm:pt>
    <dgm:pt modelId="{D365A929-F1A6-4FCC-8842-166DEB3961D4}" type="pres">
      <dgm:prSet presAssocID="{8BD22A4A-0732-452E-9D31-95817A8DD03C}" presName="rootText1" presStyleLbl="node0" presStyleIdx="0" presStyleCnt="1" custScaleX="118099" custScaleY="191000" custLinFactNeighborX="-278">
        <dgm:presLayoutVars>
          <dgm:chPref val="3"/>
        </dgm:presLayoutVars>
      </dgm:prSet>
      <dgm:spPr/>
    </dgm:pt>
    <dgm:pt modelId="{DE59A12E-0C25-490D-A6AD-80657DD3930B}" type="pres">
      <dgm:prSet presAssocID="{8BD22A4A-0732-452E-9D31-95817A8DD03C}" presName="rootConnector1" presStyleLbl="node1" presStyleIdx="0" presStyleCnt="0"/>
      <dgm:spPr/>
    </dgm:pt>
    <dgm:pt modelId="{A60AA39C-ABA0-49AD-83D7-F7F16C266F02}" type="pres">
      <dgm:prSet presAssocID="{8BD22A4A-0732-452E-9D31-95817A8DD03C}" presName="hierChild2" presStyleCnt="0"/>
      <dgm:spPr/>
    </dgm:pt>
    <dgm:pt modelId="{6EDFD2E7-2938-4480-A54B-434230469F67}" type="pres">
      <dgm:prSet presAssocID="{1D62AF2B-D1E8-496B-8738-F4755DAAE702}" presName="Name64" presStyleLbl="parChTrans1D2" presStyleIdx="0" presStyleCnt="2"/>
      <dgm:spPr/>
    </dgm:pt>
    <dgm:pt modelId="{35D4A6B0-866B-4D91-9CA7-F3DC09CAE583}" type="pres">
      <dgm:prSet presAssocID="{C4D2B3DD-3171-47D9-862A-1C42BEDA2C7B}" presName="hierRoot2" presStyleCnt="0">
        <dgm:presLayoutVars>
          <dgm:hierBranch val="init"/>
        </dgm:presLayoutVars>
      </dgm:prSet>
      <dgm:spPr/>
    </dgm:pt>
    <dgm:pt modelId="{965CA7A0-784D-4D62-8B27-5B7395E6BEC7}" type="pres">
      <dgm:prSet presAssocID="{C4D2B3DD-3171-47D9-862A-1C42BEDA2C7B}" presName="rootComposite" presStyleCnt="0"/>
      <dgm:spPr/>
    </dgm:pt>
    <dgm:pt modelId="{28C395FB-434E-4B0D-BA02-E88440BD3237}" type="pres">
      <dgm:prSet presAssocID="{C4D2B3DD-3171-47D9-862A-1C42BEDA2C7B}" presName="rootText" presStyleLbl="node2" presStyleIdx="0" presStyleCnt="2" custScaleX="118099" custScaleY="171168" custLinFactNeighborX="580" custLinFactNeighborY="-9916">
        <dgm:presLayoutVars>
          <dgm:chPref val="3"/>
        </dgm:presLayoutVars>
      </dgm:prSet>
      <dgm:spPr/>
    </dgm:pt>
    <dgm:pt modelId="{1820EF6B-5719-434D-96CA-B95F32719D8E}" type="pres">
      <dgm:prSet presAssocID="{C4D2B3DD-3171-47D9-862A-1C42BEDA2C7B}" presName="rootConnector" presStyleLbl="node2" presStyleIdx="0" presStyleCnt="2"/>
      <dgm:spPr/>
    </dgm:pt>
    <dgm:pt modelId="{175F3B93-3ADE-4720-AE8F-9C0B656D891F}" type="pres">
      <dgm:prSet presAssocID="{C4D2B3DD-3171-47D9-862A-1C42BEDA2C7B}" presName="hierChild4" presStyleCnt="0"/>
      <dgm:spPr/>
    </dgm:pt>
    <dgm:pt modelId="{0A9E4338-23F2-45CC-A06D-8044E561503A}" type="pres">
      <dgm:prSet presAssocID="{338CFCE3-FCD7-493D-B8A6-A3C74903143E}" presName="Name64" presStyleLbl="parChTrans1D3" presStyleIdx="0" presStyleCnt="4"/>
      <dgm:spPr/>
    </dgm:pt>
    <dgm:pt modelId="{F3397870-EC25-414A-9EB7-BD04398ADADA}" type="pres">
      <dgm:prSet presAssocID="{4FB78626-6B4F-47E6-BED4-F8E9B30E87EC}" presName="hierRoot2" presStyleCnt="0">
        <dgm:presLayoutVars>
          <dgm:hierBranch val="init"/>
        </dgm:presLayoutVars>
      </dgm:prSet>
      <dgm:spPr/>
    </dgm:pt>
    <dgm:pt modelId="{D350138B-3752-49CC-8364-2070E93E03C4}" type="pres">
      <dgm:prSet presAssocID="{4FB78626-6B4F-47E6-BED4-F8E9B30E87EC}" presName="rootComposite" presStyleCnt="0"/>
      <dgm:spPr/>
    </dgm:pt>
    <dgm:pt modelId="{1ECC74A0-CBC4-4D18-8565-9437E3357028}" type="pres">
      <dgm:prSet presAssocID="{4FB78626-6B4F-47E6-BED4-F8E9B30E87EC}" presName="rootText" presStyleLbl="node3" presStyleIdx="0" presStyleCnt="4" custScaleX="124094" custLinFactNeighborX="278" custLinFactNeighborY="-12289">
        <dgm:presLayoutVars>
          <dgm:chPref val="3"/>
        </dgm:presLayoutVars>
      </dgm:prSet>
      <dgm:spPr/>
    </dgm:pt>
    <dgm:pt modelId="{399C262F-348B-43AC-9C2A-A399D6CEDB71}" type="pres">
      <dgm:prSet presAssocID="{4FB78626-6B4F-47E6-BED4-F8E9B30E87EC}" presName="rootConnector" presStyleLbl="node3" presStyleIdx="0" presStyleCnt="4"/>
      <dgm:spPr/>
    </dgm:pt>
    <dgm:pt modelId="{7B3BE9B5-4E10-417D-99DB-36E78F4997AF}" type="pres">
      <dgm:prSet presAssocID="{4FB78626-6B4F-47E6-BED4-F8E9B30E87EC}" presName="hierChild4" presStyleCnt="0"/>
      <dgm:spPr/>
    </dgm:pt>
    <dgm:pt modelId="{836BA163-4C1B-454D-905A-0D3F5076DE3C}" type="pres">
      <dgm:prSet presAssocID="{4FB78626-6B4F-47E6-BED4-F8E9B30E87EC}" presName="hierChild5" presStyleCnt="0"/>
      <dgm:spPr/>
    </dgm:pt>
    <dgm:pt modelId="{141E6D2F-DE3E-4CC2-93A0-24A1239B3790}" type="pres">
      <dgm:prSet presAssocID="{E4ABC8C5-2ACF-4A23-8DB2-6543E447FF07}" presName="Name64" presStyleLbl="parChTrans1D3" presStyleIdx="1" presStyleCnt="4"/>
      <dgm:spPr/>
    </dgm:pt>
    <dgm:pt modelId="{1C2F525F-9635-4589-81A9-90974C669E01}" type="pres">
      <dgm:prSet presAssocID="{2D04FBC3-9343-4140-A63F-C1AD41A03B3F}" presName="hierRoot2" presStyleCnt="0">
        <dgm:presLayoutVars>
          <dgm:hierBranch val="init"/>
        </dgm:presLayoutVars>
      </dgm:prSet>
      <dgm:spPr/>
    </dgm:pt>
    <dgm:pt modelId="{C2D9690F-2201-4CDD-9E2E-03E14EE043CD}" type="pres">
      <dgm:prSet presAssocID="{2D04FBC3-9343-4140-A63F-C1AD41A03B3F}" presName="rootComposite" presStyleCnt="0"/>
      <dgm:spPr/>
    </dgm:pt>
    <dgm:pt modelId="{54C74275-1877-4F6E-BE71-D317A87B1C82}" type="pres">
      <dgm:prSet presAssocID="{2D04FBC3-9343-4140-A63F-C1AD41A03B3F}" presName="rootText" presStyleLbl="node3" presStyleIdx="1" presStyleCnt="4" custScaleX="124094">
        <dgm:presLayoutVars>
          <dgm:chPref val="3"/>
        </dgm:presLayoutVars>
      </dgm:prSet>
      <dgm:spPr/>
    </dgm:pt>
    <dgm:pt modelId="{049A6DCD-C7C5-4AC4-8609-8057CAC454CE}" type="pres">
      <dgm:prSet presAssocID="{2D04FBC3-9343-4140-A63F-C1AD41A03B3F}" presName="rootConnector" presStyleLbl="node3" presStyleIdx="1" presStyleCnt="4"/>
      <dgm:spPr/>
    </dgm:pt>
    <dgm:pt modelId="{001948DA-ED0D-49D1-8946-711663864EAA}" type="pres">
      <dgm:prSet presAssocID="{2D04FBC3-9343-4140-A63F-C1AD41A03B3F}" presName="hierChild4" presStyleCnt="0"/>
      <dgm:spPr/>
    </dgm:pt>
    <dgm:pt modelId="{20F9BB88-C6ED-4996-94D2-A7690B6169A2}" type="pres">
      <dgm:prSet presAssocID="{2D04FBC3-9343-4140-A63F-C1AD41A03B3F}" presName="hierChild5" presStyleCnt="0"/>
      <dgm:spPr/>
    </dgm:pt>
    <dgm:pt modelId="{CA9AEE34-AFF5-437F-82F3-C70534CB53ED}" type="pres">
      <dgm:prSet presAssocID="{C4D2B3DD-3171-47D9-862A-1C42BEDA2C7B}" presName="hierChild5" presStyleCnt="0"/>
      <dgm:spPr/>
    </dgm:pt>
    <dgm:pt modelId="{EFFC1D76-6896-4E26-BEAE-BA400A259D4A}" type="pres">
      <dgm:prSet presAssocID="{3EF2668D-6BBD-4A58-93DC-584FDADC133C}" presName="Name64" presStyleLbl="parChTrans1D2" presStyleIdx="1" presStyleCnt="2"/>
      <dgm:spPr/>
    </dgm:pt>
    <dgm:pt modelId="{685E4966-EA7D-4199-833A-6EFC4F3C71B3}" type="pres">
      <dgm:prSet presAssocID="{2CACE6A0-91D1-4EE7-B612-381EDBB63F15}" presName="hierRoot2" presStyleCnt="0">
        <dgm:presLayoutVars>
          <dgm:hierBranch val="init"/>
        </dgm:presLayoutVars>
      </dgm:prSet>
      <dgm:spPr/>
    </dgm:pt>
    <dgm:pt modelId="{BC7E8B5C-635E-4DA6-8BBD-D789FB5B6AD5}" type="pres">
      <dgm:prSet presAssocID="{2CACE6A0-91D1-4EE7-B612-381EDBB63F15}" presName="rootComposite" presStyleCnt="0"/>
      <dgm:spPr/>
    </dgm:pt>
    <dgm:pt modelId="{F4AA12DE-91B1-4BFE-A765-6E3A8B2E929F}" type="pres">
      <dgm:prSet presAssocID="{2CACE6A0-91D1-4EE7-B612-381EDBB63F15}" presName="rootText" presStyleLbl="node2" presStyleIdx="1" presStyleCnt="2" custScaleX="118099" custScaleY="172143" custLinFactNeighborX="-560">
        <dgm:presLayoutVars>
          <dgm:chPref val="3"/>
        </dgm:presLayoutVars>
      </dgm:prSet>
      <dgm:spPr/>
    </dgm:pt>
    <dgm:pt modelId="{6EA7206E-184D-4FF0-9D93-9FAC3C2C3411}" type="pres">
      <dgm:prSet presAssocID="{2CACE6A0-91D1-4EE7-B612-381EDBB63F15}" presName="rootConnector" presStyleLbl="node2" presStyleIdx="1" presStyleCnt="2"/>
      <dgm:spPr/>
    </dgm:pt>
    <dgm:pt modelId="{DC4FB06F-9D02-4932-BFEF-728827A8526F}" type="pres">
      <dgm:prSet presAssocID="{2CACE6A0-91D1-4EE7-B612-381EDBB63F15}" presName="hierChild4" presStyleCnt="0"/>
      <dgm:spPr/>
    </dgm:pt>
    <dgm:pt modelId="{2F4BC38F-9AAE-4152-9F5C-29620005D686}" type="pres">
      <dgm:prSet presAssocID="{C94FAFBC-9D11-4CC2-9036-778240BC8DF5}" presName="Name64" presStyleLbl="parChTrans1D3" presStyleIdx="2" presStyleCnt="4"/>
      <dgm:spPr/>
    </dgm:pt>
    <dgm:pt modelId="{A09AE78D-3039-4F56-86F4-134D66561DC2}" type="pres">
      <dgm:prSet presAssocID="{D2E907FF-C068-44CF-AF20-79DF818D1C67}" presName="hierRoot2" presStyleCnt="0">
        <dgm:presLayoutVars>
          <dgm:hierBranch val="init"/>
        </dgm:presLayoutVars>
      </dgm:prSet>
      <dgm:spPr/>
    </dgm:pt>
    <dgm:pt modelId="{7A8466F9-B737-4FF6-93FA-4CDA2DCF7428}" type="pres">
      <dgm:prSet presAssocID="{D2E907FF-C068-44CF-AF20-79DF818D1C67}" presName="rootComposite" presStyleCnt="0"/>
      <dgm:spPr/>
    </dgm:pt>
    <dgm:pt modelId="{C60FEA8B-9F3C-4ADF-BDD9-ED5C830A39AC}" type="pres">
      <dgm:prSet presAssocID="{D2E907FF-C068-44CF-AF20-79DF818D1C67}" presName="rootText" presStyleLbl="node3" presStyleIdx="2" presStyleCnt="4" custScaleX="124094">
        <dgm:presLayoutVars>
          <dgm:chPref val="3"/>
        </dgm:presLayoutVars>
      </dgm:prSet>
      <dgm:spPr/>
    </dgm:pt>
    <dgm:pt modelId="{4D3EE48D-8BFC-461C-A1A5-E6C373D2713E}" type="pres">
      <dgm:prSet presAssocID="{D2E907FF-C068-44CF-AF20-79DF818D1C67}" presName="rootConnector" presStyleLbl="node3" presStyleIdx="2" presStyleCnt="4"/>
      <dgm:spPr/>
    </dgm:pt>
    <dgm:pt modelId="{13C996E5-800C-4F70-9B37-1C125D066DC0}" type="pres">
      <dgm:prSet presAssocID="{D2E907FF-C068-44CF-AF20-79DF818D1C67}" presName="hierChild4" presStyleCnt="0"/>
      <dgm:spPr/>
    </dgm:pt>
    <dgm:pt modelId="{EA514831-1FA0-4806-8BC8-CDB47B8D7926}" type="pres">
      <dgm:prSet presAssocID="{D2E907FF-C068-44CF-AF20-79DF818D1C67}" presName="hierChild5" presStyleCnt="0"/>
      <dgm:spPr/>
    </dgm:pt>
    <dgm:pt modelId="{B81BDA3D-A361-46E2-BDB3-99636A806AEE}" type="pres">
      <dgm:prSet presAssocID="{FAA65038-7A65-485E-BEFD-3A7224B1CF38}" presName="Name64" presStyleLbl="parChTrans1D3" presStyleIdx="3" presStyleCnt="4"/>
      <dgm:spPr/>
    </dgm:pt>
    <dgm:pt modelId="{C188E704-3ACD-4A04-9D40-81C289CEA814}" type="pres">
      <dgm:prSet presAssocID="{2D361EB8-48CA-4CFC-9DB3-8C9D089B7B4E}" presName="hierRoot2" presStyleCnt="0">
        <dgm:presLayoutVars>
          <dgm:hierBranch val="init"/>
        </dgm:presLayoutVars>
      </dgm:prSet>
      <dgm:spPr/>
    </dgm:pt>
    <dgm:pt modelId="{E400163E-A74F-4F24-A193-AEEA8E8FC39C}" type="pres">
      <dgm:prSet presAssocID="{2D361EB8-48CA-4CFC-9DB3-8C9D089B7B4E}" presName="rootComposite" presStyleCnt="0"/>
      <dgm:spPr/>
    </dgm:pt>
    <dgm:pt modelId="{03BD45E5-7C80-40D0-9D3F-D6A5CA82BE68}" type="pres">
      <dgm:prSet presAssocID="{2D361EB8-48CA-4CFC-9DB3-8C9D089B7B4E}" presName="rootText" presStyleLbl="node3" presStyleIdx="3" presStyleCnt="4" custScaleX="124094">
        <dgm:presLayoutVars>
          <dgm:chPref val="3"/>
        </dgm:presLayoutVars>
      </dgm:prSet>
      <dgm:spPr/>
    </dgm:pt>
    <dgm:pt modelId="{FA3B6E9C-C8A4-492A-A5D2-57768C0ED9E8}" type="pres">
      <dgm:prSet presAssocID="{2D361EB8-48CA-4CFC-9DB3-8C9D089B7B4E}" presName="rootConnector" presStyleLbl="node3" presStyleIdx="3" presStyleCnt="4"/>
      <dgm:spPr/>
    </dgm:pt>
    <dgm:pt modelId="{FA6CF31C-8BDE-4F60-90E7-BCDF8499EC6D}" type="pres">
      <dgm:prSet presAssocID="{2D361EB8-48CA-4CFC-9DB3-8C9D089B7B4E}" presName="hierChild4" presStyleCnt="0"/>
      <dgm:spPr/>
    </dgm:pt>
    <dgm:pt modelId="{129098FC-3473-4C71-ABFC-3497221E8CFF}" type="pres">
      <dgm:prSet presAssocID="{2D361EB8-48CA-4CFC-9DB3-8C9D089B7B4E}" presName="hierChild5" presStyleCnt="0"/>
      <dgm:spPr/>
    </dgm:pt>
    <dgm:pt modelId="{8756F41E-8935-42B3-9BE0-208BC8FCF2DC}" type="pres">
      <dgm:prSet presAssocID="{2CACE6A0-91D1-4EE7-B612-381EDBB63F15}" presName="hierChild5" presStyleCnt="0"/>
      <dgm:spPr/>
    </dgm:pt>
    <dgm:pt modelId="{52555727-817E-4ACC-824A-CB1732D1713D}" type="pres">
      <dgm:prSet presAssocID="{8BD22A4A-0732-452E-9D31-95817A8DD03C}" presName="hierChild3" presStyleCnt="0"/>
      <dgm:spPr/>
    </dgm:pt>
  </dgm:ptLst>
  <dgm:cxnLst>
    <dgm:cxn modelId="{48423807-FBA0-442F-9B39-FAEBDE955E3C}" type="presOf" srcId="{2D361EB8-48CA-4CFC-9DB3-8C9D089B7B4E}" destId="{03BD45E5-7C80-40D0-9D3F-D6A5CA82BE68}" srcOrd="0" destOrd="0" presId="urn:microsoft.com/office/officeart/2009/3/layout/HorizontalOrganizationChart"/>
    <dgm:cxn modelId="{71CD6507-A2E4-4D69-B763-63BA5066D41B}" srcId="{C4D2B3DD-3171-47D9-862A-1C42BEDA2C7B}" destId="{4FB78626-6B4F-47E6-BED4-F8E9B30E87EC}" srcOrd="0" destOrd="0" parTransId="{338CFCE3-FCD7-493D-B8A6-A3C74903143E}" sibTransId="{8AE1B168-C909-46B8-80A6-E122477AB9DC}"/>
    <dgm:cxn modelId="{E3ACB910-4C26-4D54-B0AE-35D28147D1C5}" type="presOf" srcId="{2D04FBC3-9343-4140-A63F-C1AD41A03B3F}" destId="{54C74275-1877-4F6E-BE71-D317A87B1C82}" srcOrd="0" destOrd="0" presId="urn:microsoft.com/office/officeart/2009/3/layout/HorizontalOrganizationChart"/>
    <dgm:cxn modelId="{4380BF29-DFA0-4D2D-B48C-67D37E1D9170}" type="presOf" srcId="{8BD22A4A-0732-452E-9D31-95817A8DD03C}" destId="{DE59A12E-0C25-490D-A6AD-80657DD3930B}" srcOrd="1" destOrd="0" presId="urn:microsoft.com/office/officeart/2009/3/layout/HorizontalOrganizationChart"/>
    <dgm:cxn modelId="{6F42802E-0255-4878-89C4-12BCF77A01AB}" type="presOf" srcId="{E4ABC8C5-2ACF-4A23-8DB2-6543E447FF07}" destId="{141E6D2F-DE3E-4CC2-93A0-24A1239B3790}" srcOrd="0" destOrd="0" presId="urn:microsoft.com/office/officeart/2009/3/layout/HorizontalOrganizationChart"/>
    <dgm:cxn modelId="{1F79B333-979A-4B1D-8136-30C8D44D3CF2}" type="presOf" srcId="{C94FAFBC-9D11-4CC2-9036-778240BC8DF5}" destId="{2F4BC38F-9AAE-4152-9F5C-29620005D686}" srcOrd="0" destOrd="0" presId="urn:microsoft.com/office/officeart/2009/3/layout/HorizontalOrganizationChart"/>
    <dgm:cxn modelId="{8AA14A60-A18C-4183-BB0C-9986EEF4D005}" srcId="{2CACE6A0-91D1-4EE7-B612-381EDBB63F15}" destId="{2D361EB8-48CA-4CFC-9DB3-8C9D089B7B4E}" srcOrd="1" destOrd="0" parTransId="{FAA65038-7A65-485E-BEFD-3A7224B1CF38}" sibTransId="{A88A873A-7245-4A55-A68D-3E3EC917A7C1}"/>
    <dgm:cxn modelId="{93CAA361-0F7F-4AC1-A946-BA6CD398DDD0}" type="presOf" srcId="{C4D2B3DD-3171-47D9-862A-1C42BEDA2C7B}" destId="{1820EF6B-5719-434D-96CA-B95F32719D8E}" srcOrd="1" destOrd="0" presId="urn:microsoft.com/office/officeart/2009/3/layout/HorizontalOrganizationChart"/>
    <dgm:cxn modelId="{A261AC45-ACF5-4A68-9C81-81FD23AF2C2F}" srcId="{C4D2B3DD-3171-47D9-862A-1C42BEDA2C7B}" destId="{2D04FBC3-9343-4140-A63F-C1AD41A03B3F}" srcOrd="1" destOrd="0" parTransId="{E4ABC8C5-2ACF-4A23-8DB2-6543E447FF07}" sibTransId="{667E3719-3C1C-4A13-8272-D378438C958B}"/>
    <dgm:cxn modelId="{0ACA5266-3A2C-4A7F-AD4D-53E331BF2907}" type="presOf" srcId="{4FB78626-6B4F-47E6-BED4-F8E9B30E87EC}" destId="{1ECC74A0-CBC4-4D18-8565-9437E3357028}" srcOrd="0" destOrd="0" presId="urn:microsoft.com/office/officeart/2009/3/layout/HorizontalOrganizationChart"/>
    <dgm:cxn modelId="{E0A9536B-DF33-4C7E-90D3-4B227B1A1206}" srcId="{C6D02902-4838-45A7-A58C-5B661D9932C6}" destId="{8BD22A4A-0732-452E-9D31-95817A8DD03C}" srcOrd="0" destOrd="0" parTransId="{401DA48F-27CC-4AFE-9C18-68B0A4891E53}" sibTransId="{1F5606D0-B030-4C45-B251-9856BE4F0B0C}"/>
    <dgm:cxn modelId="{12489551-7790-4124-9C02-DF6B45ECFB75}" type="presOf" srcId="{D2E907FF-C068-44CF-AF20-79DF818D1C67}" destId="{4D3EE48D-8BFC-461C-A1A5-E6C373D2713E}" srcOrd="1" destOrd="0" presId="urn:microsoft.com/office/officeart/2009/3/layout/HorizontalOrganizationChart"/>
    <dgm:cxn modelId="{FAAD5978-5A35-4653-B77D-89F677571F75}" type="presOf" srcId="{1D62AF2B-D1E8-496B-8738-F4755DAAE702}" destId="{6EDFD2E7-2938-4480-A54B-434230469F67}" srcOrd="0" destOrd="0" presId="urn:microsoft.com/office/officeart/2009/3/layout/HorizontalOrganizationChart"/>
    <dgm:cxn modelId="{F82B867C-28A6-4DDC-B1D3-3E6D13786039}" type="presOf" srcId="{8BD22A4A-0732-452E-9D31-95817A8DD03C}" destId="{D365A929-F1A6-4FCC-8842-166DEB3961D4}" srcOrd="0" destOrd="0" presId="urn:microsoft.com/office/officeart/2009/3/layout/HorizontalOrganizationChart"/>
    <dgm:cxn modelId="{98B2F37F-4ECD-4242-866B-C56E929AB292}" srcId="{8BD22A4A-0732-452E-9D31-95817A8DD03C}" destId="{2CACE6A0-91D1-4EE7-B612-381EDBB63F15}" srcOrd="1" destOrd="0" parTransId="{3EF2668D-6BBD-4A58-93DC-584FDADC133C}" sibTransId="{6F7B2CE4-4D9B-4474-87A9-0BDC30103FC1}"/>
    <dgm:cxn modelId="{413DF987-22FF-41FA-AC2A-183929B4AFC7}" type="presOf" srcId="{2CACE6A0-91D1-4EE7-B612-381EDBB63F15}" destId="{F4AA12DE-91B1-4BFE-A765-6E3A8B2E929F}" srcOrd="0" destOrd="0" presId="urn:microsoft.com/office/officeart/2009/3/layout/HorizontalOrganizationChart"/>
    <dgm:cxn modelId="{78DF3F9C-BB14-432A-9485-B87663C0C358}" type="presOf" srcId="{C4D2B3DD-3171-47D9-862A-1C42BEDA2C7B}" destId="{28C395FB-434E-4B0D-BA02-E88440BD3237}" srcOrd="0" destOrd="0" presId="urn:microsoft.com/office/officeart/2009/3/layout/HorizontalOrganizationChart"/>
    <dgm:cxn modelId="{DBBB3CB5-0683-4B69-B67B-05622FE8736D}" type="presOf" srcId="{3EF2668D-6BBD-4A58-93DC-584FDADC133C}" destId="{EFFC1D76-6896-4E26-BEAE-BA400A259D4A}" srcOrd="0" destOrd="0" presId="urn:microsoft.com/office/officeart/2009/3/layout/HorizontalOrganizationChart"/>
    <dgm:cxn modelId="{F899A2B6-A392-4E53-8425-69140B343727}" type="presOf" srcId="{338CFCE3-FCD7-493D-B8A6-A3C74903143E}" destId="{0A9E4338-23F2-45CC-A06D-8044E561503A}" srcOrd="0" destOrd="0" presId="urn:microsoft.com/office/officeart/2009/3/layout/HorizontalOrganizationChart"/>
    <dgm:cxn modelId="{6CE861C3-9E1F-4065-B893-B484B50CA190}" type="presOf" srcId="{FAA65038-7A65-485E-BEFD-3A7224B1CF38}" destId="{B81BDA3D-A361-46E2-BDB3-99636A806AEE}" srcOrd="0" destOrd="0" presId="urn:microsoft.com/office/officeart/2009/3/layout/HorizontalOrganizationChart"/>
    <dgm:cxn modelId="{3BD554C6-54E1-4F70-8458-E7160DCCF46C}" srcId="{2CACE6A0-91D1-4EE7-B612-381EDBB63F15}" destId="{D2E907FF-C068-44CF-AF20-79DF818D1C67}" srcOrd="0" destOrd="0" parTransId="{C94FAFBC-9D11-4CC2-9036-778240BC8DF5}" sibTransId="{653D428F-D2C4-4E5F-BF14-A91330193720}"/>
    <dgm:cxn modelId="{A69483CE-35E8-437F-85AC-10FB87F914E6}" type="presOf" srcId="{2D361EB8-48CA-4CFC-9DB3-8C9D089B7B4E}" destId="{FA3B6E9C-C8A4-492A-A5D2-57768C0ED9E8}" srcOrd="1" destOrd="0" presId="urn:microsoft.com/office/officeart/2009/3/layout/HorizontalOrganizationChart"/>
    <dgm:cxn modelId="{D7789BD3-43C5-4DE7-B5A5-BBF8330B5BDA}" type="presOf" srcId="{D2E907FF-C068-44CF-AF20-79DF818D1C67}" destId="{C60FEA8B-9F3C-4ADF-BDD9-ED5C830A39AC}" srcOrd="0" destOrd="0" presId="urn:microsoft.com/office/officeart/2009/3/layout/HorizontalOrganizationChart"/>
    <dgm:cxn modelId="{C58F32D8-E5BB-4621-9787-7E68DE2FDF22}" type="presOf" srcId="{2D04FBC3-9343-4140-A63F-C1AD41A03B3F}" destId="{049A6DCD-C7C5-4AC4-8609-8057CAC454CE}" srcOrd="1" destOrd="0" presId="urn:microsoft.com/office/officeart/2009/3/layout/HorizontalOrganizationChart"/>
    <dgm:cxn modelId="{58B82DDB-12E3-4C20-9B55-9854F17DC302}" srcId="{8BD22A4A-0732-452E-9D31-95817A8DD03C}" destId="{C4D2B3DD-3171-47D9-862A-1C42BEDA2C7B}" srcOrd="0" destOrd="0" parTransId="{1D62AF2B-D1E8-496B-8738-F4755DAAE702}" sibTransId="{E312F6C0-AC2A-4071-9D7D-D240D0FBE6A7}"/>
    <dgm:cxn modelId="{E2F52DEF-2E4D-4F89-AB2A-C6A30A8C0DF2}" type="presOf" srcId="{2CACE6A0-91D1-4EE7-B612-381EDBB63F15}" destId="{6EA7206E-184D-4FF0-9D93-9FAC3C2C3411}" srcOrd="1" destOrd="0" presId="urn:microsoft.com/office/officeart/2009/3/layout/HorizontalOrganizationChart"/>
    <dgm:cxn modelId="{A35AB8F2-50B9-41CF-AFD6-DDE3AB6D6C76}" type="presOf" srcId="{4FB78626-6B4F-47E6-BED4-F8E9B30E87EC}" destId="{399C262F-348B-43AC-9C2A-A399D6CEDB71}" srcOrd="1" destOrd="0" presId="urn:microsoft.com/office/officeart/2009/3/layout/HorizontalOrganizationChart"/>
    <dgm:cxn modelId="{2A8A1FFA-53E0-4C9F-A57B-FEFCAB4BA5EA}" type="presOf" srcId="{C6D02902-4838-45A7-A58C-5B661D9932C6}" destId="{BDF13AFC-1AB3-4534-937A-0DDBCA09AEB9}" srcOrd="0" destOrd="0" presId="urn:microsoft.com/office/officeart/2009/3/layout/HorizontalOrganizationChart"/>
    <dgm:cxn modelId="{C4DBAFFC-AC89-42C8-ABC3-392684694ABB}" type="presParOf" srcId="{BDF13AFC-1AB3-4534-937A-0DDBCA09AEB9}" destId="{11ACA86F-C201-4E2F-A75D-F10624F59BCA}" srcOrd="0" destOrd="0" presId="urn:microsoft.com/office/officeart/2009/3/layout/HorizontalOrganizationChart"/>
    <dgm:cxn modelId="{A110F2AB-55C0-401B-A3D4-D25DB2F5C90E}" type="presParOf" srcId="{11ACA86F-C201-4E2F-A75D-F10624F59BCA}" destId="{F0C306DF-4530-4B79-9BA9-FA99A326A3D4}" srcOrd="0" destOrd="0" presId="urn:microsoft.com/office/officeart/2009/3/layout/HorizontalOrganizationChart"/>
    <dgm:cxn modelId="{08EB1A8B-4C90-450A-82ED-4A24C88A2500}" type="presParOf" srcId="{F0C306DF-4530-4B79-9BA9-FA99A326A3D4}" destId="{D365A929-F1A6-4FCC-8842-166DEB3961D4}" srcOrd="0" destOrd="0" presId="urn:microsoft.com/office/officeart/2009/3/layout/HorizontalOrganizationChart"/>
    <dgm:cxn modelId="{82431879-5B6C-48A3-A565-2EB3043D9196}" type="presParOf" srcId="{F0C306DF-4530-4B79-9BA9-FA99A326A3D4}" destId="{DE59A12E-0C25-490D-A6AD-80657DD3930B}" srcOrd="1" destOrd="0" presId="urn:microsoft.com/office/officeart/2009/3/layout/HorizontalOrganizationChart"/>
    <dgm:cxn modelId="{46374848-A153-439E-B6BD-C5EE0A55EF9B}" type="presParOf" srcId="{11ACA86F-C201-4E2F-A75D-F10624F59BCA}" destId="{A60AA39C-ABA0-49AD-83D7-F7F16C266F02}" srcOrd="1" destOrd="0" presId="urn:microsoft.com/office/officeart/2009/3/layout/HorizontalOrganizationChart"/>
    <dgm:cxn modelId="{2F2B3A04-7291-40FC-B137-6A3696AAC973}" type="presParOf" srcId="{A60AA39C-ABA0-49AD-83D7-F7F16C266F02}" destId="{6EDFD2E7-2938-4480-A54B-434230469F67}" srcOrd="0" destOrd="0" presId="urn:microsoft.com/office/officeart/2009/3/layout/HorizontalOrganizationChart"/>
    <dgm:cxn modelId="{EC27CB58-C1F0-469E-89E1-B10A23A068CF}" type="presParOf" srcId="{A60AA39C-ABA0-49AD-83D7-F7F16C266F02}" destId="{35D4A6B0-866B-4D91-9CA7-F3DC09CAE583}" srcOrd="1" destOrd="0" presId="urn:microsoft.com/office/officeart/2009/3/layout/HorizontalOrganizationChart"/>
    <dgm:cxn modelId="{D5437FCF-963E-400C-BA62-5C521B3314DE}" type="presParOf" srcId="{35D4A6B0-866B-4D91-9CA7-F3DC09CAE583}" destId="{965CA7A0-784D-4D62-8B27-5B7395E6BEC7}" srcOrd="0" destOrd="0" presId="urn:microsoft.com/office/officeart/2009/3/layout/HorizontalOrganizationChart"/>
    <dgm:cxn modelId="{5056B6B8-77B9-4014-8AC9-2E7D4F0E6DDE}" type="presParOf" srcId="{965CA7A0-784D-4D62-8B27-5B7395E6BEC7}" destId="{28C395FB-434E-4B0D-BA02-E88440BD3237}" srcOrd="0" destOrd="0" presId="urn:microsoft.com/office/officeart/2009/3/layout/HorizontalOrganizationChart"/>
    <dgm:cxn modelId="{A1084C3F-A919-4A76-B1D7-32A349A7B8C1}" type="presParOf" srcId="{965CA7A0-784D-4D62-8B27-5B7395E6BEC7}" destId="{1820EF6B-5719-434D-96CA-B95F32719D8E}" srcOrd="1" destOrd="0" presId="urn:microsoft.com/office/officeart/2009/3/layout/HorizontalOrganizationChart"/>
    <dgm:cxn modelId="{B567BEFA-72FC-49D2-8711-E228D66AECD4}" type="presParOf" srcId="{35D4A6B0-866B-4D91-9CA7-F3DC09CAE583}" destId="{175F3B93-3ADE-4720-AE8F-9C0B656D891F}" srcOrd="1" destOrd="0" presId="urn:microsoft.com/office/officeart/2009/3/layout/HorizontalOrganizationChart"/>
    <dgm:cxn modelId="{882D108B-73D7-4214-A860-B2F419F03B2C}" type="presParOf" srcId="{175F3B93-3ADE-4720-AE8F-9C0B656D891F}" destId="{0A9E4338-23F2-45CC-A06D-8044E561503A}" srcOrd="0" destOrd="0" presId="urn:microsoft.com/office/officeart/2009/3/layout/HorizontalOrganizationChart"/>
    <dgm:cxn modelId="{1AE5B3BA-C462-4EAD-8A82-8C058AB54F4E}" type="presParOf" srcId="{175F3B93-3ADE-4720-AE8F-9C0B656D891F}" destId="{F3397870-EC25-414A-9EB7-BD04398ADADA}" srcOrd="1" destOrd="0" presId="urn:microsoft.com/office/officeart/2009/3/layout/HorizontalOrganizationChart"/>
    <dgm:cxn modelId="{293AD471-5376-4D46-A517-8DB6493BDFE7}" type="presParOf" srcId="{F3397870-EC25-414A-9EB7-BD04398ADADA}" destId="{D350138B-3752-49CC-8364-2070E93E03C4}" srcOrd="0" destOrd="0" presId="urn:microsoft.com/office/officeart/2009/3/layout/HorizontalOrganizationChart"/>
    <dgm:cxn modelId="{C1259E7A-459C-452E-99A1-97884F2B7481}" type="presParOf" srcId="{D350138B-3752-49CC-8364-2070E93E03C4}" destId="{1ECC74A0-CBC4-4D18-8565-9437E3357028}" srcOrd="0" destOrd="0" presId="urn:microsoft.com/office/officeart/2009/3/layout/HorizontalOrganizationChart"/>
    <dgm:cxn modelId="{A78D9662-57E0-496D-802A-0934AC53E40D}" type="presParOf" srcId="{D350138B-3752-49CC-8364-2070E93E03C4}" destId="{399C262F-348B-43AC-9C2A-A399D6CEDB71}" srcOrd="1" destOrd="0" presId="urn:microsoft.com/office/officeart/2009/3/layout/HorizontalOrganizationChart"/>
    <dgm:cxn modelId="{3C535B80-7417-499F-BB0C-D7260C70A062}" type="presParOf" srcId="{F3397870-EC25-414A-9EB7-BD04398ADADA}" destId="{7B3BE9B5-4E10-417D-99DB-36E78F4997AF}" srcOrd="1" destOrd="0" presId="urn:microsoft.com/office/officeart/2009/3/layout/HorizontalOrganizationChart"/>
    <dgm:cxn modelId="{79FD0209-B86D-4434-BE91-82424685892E}" type="presParOf" srcId="{F3397870-EC25-414A-9EB7-BD04398ADADA}" destId="{836BA163-4C1B-454D-905A-0D3F5076DE3C}" srcOrd="2" destOrd="0" presId="urn:microsoft.com/office/officeart/2009/3/layout/HorizontalOrganizationChart"/>
    <dgm:cxn modelId="{4431B79A-8BB2-4876-8D37-F65C56D2E87B}" type="presParOf" srcId="{175F3B93-3ADE-4720-AE8F-9C0B656D891F}" destId="{141E6D2F-DE3E-4CC2-93A0-24A1239B3790}" srcOrd="2" destOrd="0" presId="urn:microsoft.com/office/officeart/2009/3/layout/HorizontalOrganizationChart"/>
    <dgm:cxn modelId="{B46F7867-708E-421A-B4E7-5BF2CF44B6A5}" type="presParOf" srcId="{175F3B93-3ADE-4720-AE8F-9C0B656D891F}" destId="{1C2F525F-9635-4589-81A9-90974C669E01}" srcOrd="3" destOrd="0" presId="urn:microsoft.com/office/officeart/2009/3/layout/HorizontalOrganizationChart"/>
    <dgm:cxn modelId="{041F01D3-2832-4465-ACE7-F2881BB18BE2}" type="presParOf" srcId="{1C2F525F-9635-4589-81A9-90974C669E01}" destId="{C2D9690F-2201-4CDD-9E2E-03E14EE043CD}" srcOrd="0" destOrd="0" presId="urn:microsoft.com/office/officeart/2009/3/layout/HorizontalOrganizationChart"/>
    <dgm:cxn modelId="{1FDB16EB-807C-422A-A87F-59B53CD7F797}" type="presParOf" srcId="{C2D9690F-2201-4CDD-9E2E-03E14EE043CD}" destId="{54C74275-1877-4F6E-BE71-D317A87B1C82}" srcOrd="0" destOrd="0" presId="urn:microsoft.com/office/officeart/2009/3/layout/HorizontalOrganizationChart"/>
    <dgm:cxn modelId="{46045718-E13C-4C0A-BA71-79136CA1540A}" type="presParOf" srcId="{C2D9690F-2201-4CDD-9E2E-03E14EE043CD}" destId="{049A6DCD-C7C5-4AC4-8609-8057CAC454CE}" srcOrd="1" destOrd="0" presId="urn:microsoft.com/office/officeart/2009/3/layout/HorizontalOrganizationChart"/>
    <dgm:cxn modelId="{09682EF5-C5D3-4746-85F3-F63FC085EADB}" type="presParOf" srcId="{1C2F525F-9635-4589-81A9-90974C669E01}" destId="{001948DA-ED0D-49D1-8946-711663864EAA}" srcOrd="1" destOrd="0" presId="urn:microsoft.com/office/officeart/2009/3/layout/HorizontalOrganizationChart"/>
    <dgm:cxn modelId="{954C1F94-8AB8-4E97-943A-19343B99EC77}" type="presParOf" srcId="{1C2F525F-9635-4589-81A9-90974C669E01}" destId="{20F9BB88-C6ED-4996-94D2-A7690B6169A2}" srcOrd="2" destOrd="0" presId="urn:microsoft.com/office/officeart/2009/3/layout/HorizontalOrganizationChart"/>
    <dgm:cxn modelId="{936C25EB-BEDE-4CE8-9939-E5C342E7BB08}" type="presParOf" srcId="{35D4A6B0-866B-4D91-9CA7-F3DC09CAE583}" destId="{CA9AEE34-AFF5-437F-82F3-C70534CB53ED}" srcOrd="2" destOrd="0" presId="urn:microsoft.com/office/officeart/2009/3/layout/HorizontalOrganizationChart"/>
    <dgm:cxn modelId="{4532BB82-5152-495E-84F4-422A6765C59C}" type="presParOf" srcId="{A60AA39C-ABA0-49AD-83D7-F7F16C266F02}" destId="{EFFC1D76-6896-4E26-BEAE-BA400A259D4A}" srcOrd="2" destOrd="0" presId="urn:microsoft.com/office/officeart/2009/3/layout/HorizontalOrganizationChart"/>
    <dgm:cxn modelId="{03501FA5-B4CB-4C46-B125-9AFE713F0CA7}" type="presParOf" srcId="{A60AA39C-ABA0-49AD-83D7-F7F16C266F02}" destId="{685E4966-EA7D-4199-833A-6EFC4F3C71B3}" srcOrd="3" destOrd="0" presId="urn:microsoft.com/office/officeart/2009/3/layout/HorizontalOrganizationChart"/>
    <dgm:cxn modelId="{3D395848-071E-43C9-90F2-9FB5F975D3C2}" type="presParOf" srcId="{685E4966-EA7D-4199-833A-6EFC4F3C71B3}" destId="{BC7E8B5C-635E-4DA6-8BBD-D789FB5B6AD5}" srcOrd="0" destOrd="0" presId="urn:microsoft.com/office/officeart/2009/3/layout/HorizontalOrganizationChart"/>
    <dgm:cxn modelId="{758C9421-255D-4EC6-9330-2D8533D2CFC3}" type="presParOf" srcId="{BC7E8B5C-635E-4DA6-8BBD-D789FB5B6AD5}" destId="{F4AA12DE-91B1-4BFE-A765-6E3A8B2E929F}" srcOrd="0" destOrd="0" presId="urn:microsoft.com/office/officeart/2009/3/layout/HorizontalOrganizationChart"/>
    <dgm:cxn modelId="{27FFD2A1-D8E3-4519-822D-0B445329E160}" type="presParOf" srcId="{BC7E8B5C-635E-4DA6-8BBD-D789FB5B6AD5}" destId="{6EA7206E-184D-4FF0-9D93-9FAC3C2C3411}" srcOrd="1" destOrd="0" presId="urn:microsoft.com/office/officeart/2009/3/layout/HorizontalOrganizationChart"/>
    <dgm:cxn modelId="{87F92849-0347-4815-B9B3-334320BB9A28}" type="presParOf" srcId="{685E4966-EA7D-4199-833A-6EFC4F3C71B3}" destId="{DC4FB06F-9D02-4932-BFEF-728827A8526F}" srcOrd="1" destOrd="0" presId="urn:microsoft.com/office/officeart/2009/3/layout/HorizontalOrganizationChart"/>
    <dgm:cxn modelId="{92668E60-B957-43BA-887A-4DD0A59FEFCB}" type="presParOf" srcId="{DC4FB06F-9D02-4932-BFEF-728827A8526F}" destId="{2F4BC38F-9AAE-4152-9F5C-29620005D686}" srcOrd="0" destOrd="0" presId="urn:microsoft.com/office/officeart/2009/3/layout/HorizontalOrganizationChart"/>
    <dgm:cxn modelId="{B2D324A2-A45D-404E-83A7-0C01BFE332EC}" type="presParOf" srcId="{DC4FB06F-9D02-4932-BFEF-728827A8526F}" destId="{A09AE78D-3039-4F56-86F4-134D66561DC2}" srcOrd="1" destOrd="0" presId="urn:microsoft.com/office/officeart/2009/3/layout/HorizontalOrganizationChart"/>
    <dgm:cxn modelId="{F392DBF0-F5A4-46B4-B640-371EDE0D21A3}" type="presParOf" srcId="{A09AE78D-3039-4F56-86F4-134D66561DC2}" destId="{7A8466F9-B737-4FF6-93FA-4CDA2DCF7428}" srcOrd="0" destOrd="0" presId="urn:microsoft.com/office/officeart/2009/3/layout/HorizontalOrganizationChart"/>
    <dgm:cxn modelId="{E1F885E1-415F-48D1-9180-707CA5404F26}" type="presParOf" srcId="{7A8466F9-B737-4FF6-93FA-4CDA2DCF7428}" destId="{C60FEA8B-9F3C-4ADF-BDD9-ED5C830A39AC}" srcOrd="0" destOrd="0" presId="urn:microsoft.com/office/officeart/2009/3/layout/HorizontalOrganizationChart"/>
    <dgm:cxn modelId="{C01C5A97-6529-4B2E-8589-90FA4C5EF7BC}" type="presParOf" srcId="{7A8466F9-B737-4FF6-93FA-4CDA2DCF7428}" destId="{4D3EE48D-8BFC-461C-A1A5-E6C373D2713E}" srcOrd="1" destOrd="0" presId="urn:microsoft.com/office/officeart/2009/3/layout/HorizontalOrganizationChart"/>
    <dgm:cxn modelId="{7EAB1C13-35C8-4217-B6B7-F47C0E00EF4A}" type="presParOf" srcId="{A09AE78D-3039-4F56-86F4-134D66561DC2}" destId="{13C996E5-800C-4F70-9B37-1C125D066DC0}" srcOrd="1" destOrd="0" presId="urn:microsoft.com/office/officeart/2009/3/layout/HorizontalOrganizationChart"/>
    <dgm:cxn modelId="{84882C56-68E6-48DD-9B28-CAE7F9C03726}" type="presParOf" srcId="{A09AE78D-3039-4F56-86F4-134D66561DC2}" destId="{EA514831-1FA0-4806-8BC8-CDB47B8D7926}" srcOrd="2" destOrd="0" presId="urn:microsoft.com/office/officeart/2009/3/layout/HorizontalOrganizationChart"/>
    <dgm:cxn modelId="{04341DDD-D535-4FF4-9DEC-113A15E44F65}" type="presParOf" srcId="{DC4FB06F-9D02-4932-BFEF-728827A8526F}" destId="{B81BDA3D-A361-46E2-BDB3-99636A806AEE}" srcOrd="2" destOrd="0" presId="urn:microsoft.com/office/officeart/2009/3/layout/HorizontalOrganizationChart"/>
    <dgm:cxn modelId="{8233F0B6-8178-4C15-8648-5361EACFCB07}" type="presParOf" srcId="{DC4FB06F-9D02-4932-BFEF-728827A8526F}" destId="{C188E704-3ACD-4A04-9D40-81C289CEA814}" srcOrd="3" destOrd="0" presId="urn:microsoft.com/office/officeart/2009/3/layout/HorizontalOrganizationChart"/>
    <dgm:cxn modelId="{3A6C3EAF-B99C-456A-A43C-17EFE072309F}" type="presParOf" srcId="{C188E704-3ACD-4A04-9D40-81C289CEA814}" destId="{E400163E-A74F-4F24-A193-AEEA8E8FC39C}" srcOrd="0" destOrd="0" presId="urn:microsoft.com/office/officeart/2009/3/layout/HorizontalOrganizationChart"/>
    <dgm:cxn modelId="{6A87AF04-194A-41D2-908B-A49AF8EBFE7B}" type="presParOf" srcId="{E400163E-A74F-4F24-A193-AEEA8E8FC39C}" destId="{03BD45E5-7C80-40D0-9D3F-D6A5CA82BE68}" srcOrd="0" destOrd="0" presId="urn:microsoft.com/office/officeart/2009/3/layout/HorizontalOrganizationChart"/>
    <dgm:cxn modelId="{BF5F57C6-CEA1-4FC2-BB90-CD4F58C516D3}" type="presParOf" srcId="{E400163E-A74F-4F24-A193-AEEA8E8FC39C}" destId="{FA3B6E9C-C8A4-492A-A5D2-57768C0ED9E8}" srcOrd="1" destOrd="0" presId="urn:microsoft.com/office/officeart/2009/3/layout/HorizontalOrganizationChart"/>
    <dgm:cxn modelId="{0225D3C0-8337-40B1-9C62-22410C00025C}" type="presParOf" srcId="{C188E704-3ACD-4A04-9D40-81C289CEA814}" destId="{FA6CF31C-8BDE-4F60-90E7-BCDF8499EC6D}" srcOrd="1" destOrd="0" presId="urn:microsoft.com/office/officeart/2009/3/layout/HorizontalOrganizationChart"/>
    <dgm:cxn modelId="{45FB88A3-F7B6-46D4-8951-B1556A18DB4F}" type="presParOf" srcId="{C188E704-3ACD-4A04-9D40-81C289CEA814}" destId="{129098FC-3473-4C71-ABFC-3497221E8CFF}" srcOrd="2" destOrd="0" presId="urn:microsoft.com/office/officeart/2009/3/layout/HorizontalOrganizationChart"/>
    <dgm:cxn modelId="{E2FC2B50-2086-4D73-93B3-E0A961743DEF}" type="presParOf" srcId="{685E4966-EA7D-4199-833A-6EFC4F3C71B3}" destId="{8756F41E-8935-42B3-9BE0-208BC8FCF2DC}" srcOrd="2" destOrd="0" presId="urn:microsoft.com/office/officeart/2009/3/layout/HorizontalOrganizationChart"/>
    <dgm:cxn modelId="{0D259995-0CC5-450C-83E0-AFC55C4027E3}" type="presParOf" srcId="{11ACA86F-C201-4E2F-A75D-F10624F59BCA}" destId="{52555727-817E-4ACC-824A-CB1732D1713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6D02902-4838-45A7-A58C-5B661D9932C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fr-FR"/>
        </a:p>
      </dgm:t>
    </dgm:pt>
    <dgm:pt modelId="{8BD22A4A-0732-452E-9D31-95817A8DD03C}">
      <dgm:prSet phldrT="[Texte]" custT="1"/>
      <dgm:spPr/>
      <dgm:t>
        <a:bodyPr/>
        <a:lstStyle/>
        <a:p>
          <a:r>
            <a:rPr lang="en-US" sz="1600" noProof="0">
              <a:latin typeface="Calibri" panose="020F0502020204030204" pitchFamily="34" charset="0"/>
              <a:cs typeface="Calibri" panose="020F0502020204030204" pitchFamily="34" charset="0"/>
            </a:rPr>
            <a:t>Reading halts ratio</a:t>
          </a:r>
        </a:p>
      </dgm:t>
    </dgm:pt>
    <dgm:pt modelId="{401DA48F-27CC-4AFE-9C18-68B0A4891E53}" type="parTrans" cxnId="{E0A9536B-DF33-4C7E-90D3-4B227B1A1206}">
      <dgm:prSet/>
      <dgm:spPr/>
      <dgm:t>
        <a:bodyPr/>
        <a:lstStyle/>
        <a:p>
          <a:endParaRPr lang="en-US" sz="1800" noProof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F5606D0-B030-4C45-B251-9856BE4F0B0C}" type="sibTrans" cxnId="{E0A9536B-DF33-4C7E-90D3-4B227B1A1206}">
      <dgm:prSet/>
      <dgm:spPr/>
      <dgm:t>
        <a:bodyPr/>
        <a:lstStyle/>
        <a:p>
          <a:endParaRPr lang="en-US" sz="1800" noProof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D2B3DD-3171-47D9-862A-1C42BEDA2C7B}">
      <dgm:prSet phldrT="[Texte]" custT="1"/>
      <dgm:spPr/>
      <dgm:t>
        <a:bodyPr/>
        <a:lstStyle/>
        <a:p>
          <a:r>
            <a:rPr lang="en-US" sz="1600" noProof="0">
              <a:latin typeface="Calibri" panose="020F0502020204030204" pitchFamily="34" charset="0"/>
              <a:cs typeface="Calibri" panose="020F0502020204030204" pitchFamily="34" charset="0"/>
            </a:rPr>
            <a:t>Reading stops ratio</a:t>
          </a:r>
        </a:p>
      </dgm:t>
    </dgm:pt>
    <dgm:pt modelId="{1D62AF2B-D1E8-496B-8738-F4755DAAE702}" type="parTrans" cxnId="{58B82DDB-12E3-4C20-9B55-9854F17DC302}">
      <dgm:prSet custT="1"/>
      <dgm:spPr/>
      <dgm:t>
        <a:bodyPr/>
        <a:lstStyle/>
        <a:p>
          <a:endParaRPr lang="en-US" sz="500" noProof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312F6C0-AC2A-4071-9D7D-D240D0FBE6A7}" type="sibTrans" cxnId="{58B82DDB-12E3-4C20-9B55-9854F17DC302}">
      <dgm:prSet/>
      <dgm:spPr/>
      <dgm:t>
        <a:bodyPr/>
        <a:lstStyle/>
        <a:p>
          <a:endParaRPr lang="en-US" sz="1800" noProof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CACE6A0-91D1-4EE7-B612-381EDBB63F15}">
      <dgm:prSet phldrT="[Texte]" custT="1"/>
      <dgm:spPr/>
      <dgm:t>
        <a:bodyPr/>
        <a:lstStyle/>
        <a:p>
          <a:r>
            <a:rPr lang="en-US" sz="1600" noProof="0">
              <a:latin typeface="Calibri" panose="020F0502020204030204" pitchFamily="34" charset="0"/>
              <a:cs typeface="Calibri" panose="020F0502020204030204" pitchFamily="34" charset="0"/>
            </a:rPr>
            <a:t>Resume linearity</a:t>
          </a:r>
        </a:p>
      </dgm:t>
    </dgm:pt>
    <dgm:pt modelId="{3EF2668D-6BBD-4A58-93DC-584FDADC133C}" type="parTrans" cxnId="{98B2F37F-4ECD-4242-866B-C56E929AB292}">
      <dgm:prSet custT="1"/>
      <dgm:spPr/>
      <dgm:t>
        <a:bodyPr/>
        <a:lstStyle/>
        <a:p>
          <a:endParaRPr lang="en-US" sz="500" noProof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F7B2CE4-4D9B-4474-87A9-0BDC30103FC1}" type="sibTrans" cxnId="{98B2F37F-4ECD-4242-866B-C56E929AB292}">
      <dgm:prSet/>
      <dgm:spPr/>
      <dgm:t>
        <a:bodyPr/>
        <a:lstStyle/>
        <a:p>
          <a:endParaRPr lang="en-US" sz="1800" noProof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E907FF-C068-44CF-AF20-79DF818D1C67}">
      <dgm:prSet phldrT="[Texte]" custT="1"/>
      <dgm:spPr/>
      <dgm:t>
        <a:bodyPr/>
        <a:lstStyle/>
        <a:p>
          <a:r>
            <a:rPr lang="en-US" sz="1600" noProof="0">
              <a:latin typeface="Calibri" panose="020F0502020204030204" pitchFamily="34" charset="0"/>
              <a:cs typeface="Calibri" panose="020F0502020204030204" pitchFamily="34" charset="0"/>
            </a:rPr>
            <a:t>Future resume ratio</a:t>
          </a:r>
        </a:p>
      </dgm:t>
    </dgm:pt>
    <dgm:pt modelId="{C94FAFBC-9D11-4CC2-9036-778240BC8DF5}" type="parTrans" cxnId="{3BD554C6-54E1-4F70-8458-E7160DCCF46C}">
      <dgm:prSet custT="1"/>
      <dgm:spPr/>
      <dgm:t>
        <a:bodyPr/>
        <a:lstStyle/>
        <a:p>
          <a:endParaRPr lang="en-US" sz="500" noProof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53D428F-D2C4-4E5F-BF14-A91330193720}" type="sibTrans" cxnId="{3BD554C6-54E1-4F70-8458-E7160DCCF46C}">
      <dgm:prSet/>
      <dgm:spPr/>
      <dgm:t>
        <a:bodyPr/>
        <a:lstStyle/>
        <a:p>
          <a:endParaRPr lang="en-US" sz="1800" noProof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D361EB8-48CA-4CFC-9DB3-8C9D089B7B4E}">
      <dgm:prSet custT="1"/>
      <dgm:spPr/>
      <dgm:t>
        <a:bodyPr/>
        <a:lstStyle/>
        <a:p>
          <a:r>
            <a:rPr lang="en-US" sz="1600" noProof="0">
              <a:latin typeface="Calibri" panose="020F0502020204030204" pitchFamily="34" charset="0"/>
              <a:cs typeface="Calibri" panose="020F0502020204030204" pitchFamily="34" charset="0"/>
            </a:rPr>
            <a:t>Past resume</a:t>
          </a:r>
          <a:r>
            <a:rPr lang="fr-FR" sz="1600">
              <a:latin typeface="Calibri" panose="020F0502020204030204" pitchFamily="34" charset="0"/>
              <a:cs typeface="Calibri" panose="020F0502020204030204" pitchFamily="34" charset="0"/>
            </a:rPr>
            <a:t> ratio</a:t>
          </a:r>
        </a:p>
      </dgm:t>
    </dgm:pt>
    <dgm:pt modelId="{FAA65038-7A65-485E-BEFD-3A7224B1CF38}" type="parTrans" cxnId="{8AA14A60-A18C-4183-BB0C-9986EEF4D005}">
      <dgm:prSet/>
      <dgm:spPr/>
      <dgm:t>
        <a:bodyPr/>
        <a:lstStyle/>
        <a:p>
          <a:endParaRPr lang="fr-FR" sz="2000"/>
        </a:p>
      </dgm:t>
    </dgm:pt>
    <dgm:pt modelId="{A88A873A-7245-4A55-A68D-3E3EC917A7C1}" type="sibTrans" cxnId="{8AA14A60-A18C-4183-BB0C-9986EEF4D005}">
      <dgm:prSet/>
      <dgm:spPr/>
      <dgm:t>
        <a:bodyPr/>
        <a:lstStyle/>
        <a:p>
          <a:endParaRPr lang="fr-FR" sz="2000"/>
        </a:p>
      </dgm:t>
    </dgm:pt>
    <dgm:pt modelId="{BDF13AFC-1AB3-4534-937A-0DDBCA09AEB9}" type="pres">
      <dgm:prSet presAssocID="{C6D02902-4838-45A7-A58C-5B661D9932C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1ACA86F-C201-4E2F-A75D-F10624F59BCA}" type="pres">
      <dgm:prSet presAssocID="{8BD22A4A-0732-452E-9D31-95817A8DD03C}" presName="hierRoot1" presStyleCnt="0">
        <dgm:presLayoutVars>
          <dgm:hierBranch val="init"/>
        </dgm:presLayoutVars>
      </dgm:prSet>
      <dgm:spPr/>
    </dgm:pt>
    <dgm:pt modelId="{F0C306DF-4530-4B79-9BA9-FA99A326A3D4}" type="pres">
      <dgm:prSet presAssocID="{8BD22A4A-0732-452E-9D31-95817A8DD03C}" presName="rootComposite1" presStyleCnt="0"/>
      <dgm:spPr/>
    </dgm:pt>
    <dgm:pt modelId="{D365A929-F1A6-4FCC-8842-166DEB3961D4}" type="pres">
      <dgm:prSet presAssocID="{8BD22A4A-0732-452E-9D31-95817A8DD03C}" presName="rootText1" presStyleLbl="node0" presStyleIdx="0" presStyleCnt="1" custScaleX="144107" custScaleY="211946">
        <dgm:presLayoutVars>
          <dgm:chPref val="3"/>
        </dgm:presLayoutVars>
      </dgm:prSet>
      <dgm:spPr/>
    </dgm:pt>
    <dgm:pt modelId="{DE59A12E-0C25-490D-A6AD-80657DD3930B}" type="pres">
      <dgm:prSet presAssocID="{8BD22A4A-0732-452E-9D31-95817A8DD03C}" presName="rootConnector1" presStyleLbl="node1" presStyleIdx="0" presStyleCnt="0"/>
      <dgm:spPr/>
    </dgm:pt>
    <dgm:pt modelId="{A60AA39C-ABA0-49AD-83D7-F7F16C266F02}" type="pres">
      <dgm:prSet presAssocID="{8BD22A4A-0732-452E-9D31-95817A8DD03C}" presName="hierChild2" presStyleCnt="0"/>
      <dgm:spPr/>
    </dgm:pt>
    <dgm:pt modelId="{6EDFD2E7-2938-4480-A54B-434230469F67}" type="pres">
      <dgm:prSet presAssocID="{1D62AF2B-D1E8-496B-8738-F4755DAAE702}" presName="Name64" presStyleLbl="parChTrans1D2" presStyleIdx="0" presStyleCnt="2"/>
      <dgm:spPr/>
    </dgm:pt>
    <dgm:pt modelId="{35D4A6B0-866B-4D91-9CA7-F3DC09CAE583}" type="pres">
      <dgm:prSet presAssocID="{C4D2B3DD-3171-47D9-862A-1C42BEDA2C7B}" presName="hierRoot2" presStyleCnt="0">
        <dgm:presLayoutVars>
          <dgm:hierBranch val="init"/>
        </dgm:presLayoutVars>
      </dgm:prSet>
      <dgm:spPr/>
    </dgm:pt>
    <dgm:pt modelId="{965CA7A0-784D-4D62-8B27-5B7395E6BEC7}" type="pres">
      <dgm:prSet presAssocID="{C4D2B3DD-3171-47D9-862A-1C42BEDA2C7B}" presName="rootComposite" presStyleCnt="0"/>
      <dgm:spPr/>
    </dgm:pt>
    <dgm:pt modelId="{28C395FB-434E-4B0D-BA02-E88440BD3237}" type="pres">
      <dgm:prSet presAssocID="{C4D2B3DD-3171-47D9-862A-1C42BEDA2C7B}" presName="rootText" presStyleLbl="node2" presStyleIdx="0" presStyleCnt="2" custScaleX="141092" custScaleY="223928">
        <dgm:presLayoutVars>
          <dgm:chPref val="3"/>
        </dgm:presLayoutVars>
      </dgm:prSet>
      <dgm:spPr/>
    </dgm:pt>
    <dgm:pt modelId="{1820EF6B-5719-434D-96CA-B95F32719D8E}" type="pres">
      <dgm:prSet presAssocID="{C4D2B3DD-3171-47D9-862A-1C42BEDA2C7B}" presName="rootConnector" presStyleLbl="node2" presStyleIdx="0" presStyleCnt="2"/>
      <dgm:spPr/>
    </dgm:pt>
    <dgm:pt modelId="{175F3B93-3ADE-4720-AE8F-9C0B656D891F}" type="pres">
      <dgm:prSet presAssocID="{C4D2B3DD-3171-47D9-862A-1C42BEDA2C7B}" presName="hierChild4" presStyleCnt="0"/>
      <dgm:spPr/>
    </dgm:pt>
    <dgm:pt modelId="{CA9AEE34-AFF5-437F-82F3-C70534CB53ED}" type="pres">
      <dgm:prSet presAssocID="{C4D2B3DD-3171-47D9-862A-1C42BEDA2C7B}" presName="hierChild5" presStyleCnt="0"/>
      <dgm:spPr/>
    </dgm:pt>
    <dgm:pt modelId="{EFFC1D76-6896-4E26-BEAE-BA400A259D4A}" type="pres">
      <dgm:prSet presAssocID="{3EF2668D-6BBD-4A58-93DC-584FDADC133C}" presName="Name64" presStyleLbl="parChTrans1D2" presStyleIdx="1" presStyleCnt="2"/>
      <dgm:spPr/>
    </dgm:pt>
    <dgm:pt modelId="{685E4966-EA7D-4199-833A-6EFC4F3C71B3}" type="pres">
      <dgm:prSet presAssocID="{2CACE6A0-91D1-4EE7-B612-381EDBB63F15}" presName="hierRoot2" presStyleCnt="0">
        <dgm:presLayoutVars>
          <dgm:hierBranch val="init"/>
        </dgm:presLayoutVars>
      </dgm:prSet>
      <dgm:spPr/>
    </dgm:pt>
    <dgm:pt modelId="{BC7E8B5C-635E-4DA6-8BBD-D789FB5B6AD5}" type="pres">
      <dgm:prSet presAssocID="{2CACE6A0-91D1-4EE7-B612-381EDBB63F15}" presName="rootComposite" presStyleCnt="0"/>
      <dgm:spPr/>
    </dgm:pt>
    <dgm:pt modelId="{F4AA12DE-91B1-4BFE-A765-6E3A8B2E929F}" type="pres">
      <dgm:prSet presAssocID="{2CACE6A0-91D1-4EE7-B612-381EDBB63F15}" presName="rootText" presStyleLbl="node2" presStyleIdx="1" presStyleCnt="2" custScaleX="137780" custScaleY="204990">
        <dgm:presLayoutVars>
          <dgm:chPref val="3"/>
        </dgm:presLayoutVars>
      </dgm:prSet>
      <dgm:spPr/>
    </dgm:pt>
    <dgm:pt modelId="{6EA7206E-184D-4FF0-9D93-9FAC3C2C3411}" type="pres">
      <dgm:prSet presAssocID="{2CACE6A0-91D1-4EE7-B612-381EDBB63F15}" presName="rootConnector" presStyleLbl="node2" presStyleIdx="1" presStyleCnt="2"/>
      <dgm:spPr/>
    </dgm:pt>
    <dgm:pt modelId="{DC4FB06F-9D02-4932-BFEF-728827A8526F}" type="pres">
      <dgm:prSet presAssocID="{2CACE6A0-91D1-4EE7-B612-381EDBB63F15}" presName="hierChild4" presStyleCnt="0"/>
      <dgm:spPr/>
    </dgm:pt>
    <dgm:pt modelId="{2F4BC38F-9AAE-4152-9F5C-29620005D686}" type="pres">
      <dgm:prSet presAssocID="{C94FAFBC-9D11-4CC2-9036-778240BC8DF5}" presName="Name64" presStyleLbl="parChTrans1D3" presStyleIdx="0" presStyleCnt="2"/>
      <dgm:spPr/>
    </dgm:pt>
    <dgm:pt modelId="{A09AE78D-3039-4F56-86F4-134D66561DC2}" type="pres">
      <dgm:prSet presAssocID="{D2E907FF-C068-44CF-AF20-79DF818D1C67}" presName="hierRoot2" presStyleCnt="0">
        <dgm:presLayoutVars>
          <dgm:hierBranch val="init"/>
        </dgm:presLayoutVars>
      </dgm:prSet>
      <dgm:spPr/>
    </dgm:pt>
    <dgm:pt modelId="{7A8466F9-B737-4FF6-93FA-4CDA2DCF7428}" type="pres">
      <dgm:prSet presAssocID="{D2E907FF-C068-44CF-AF20-79DF818D1C67}" presName="rootComposite" presStyleCnt="0"/>
      <dgm:spPr/>
    </dgm:pt>
    <dgm:pt modelId="{C60FEA8B-9F3C-4ADF-BDD9-ED5C830A39AC}" type="pres">
      <dgm:prSet presAssocID="{D2E907FF-C068-44CF-AF20-79DF818D1C67}" presName="rootText" presStyleLbl="node3" presStyleIdx="0" presStyleCnt="2" custScaleX="136071" custScaleY="208447">
        <dgm:presLayoutVars>
          <dgm:chPref val="3"/>
        </dgm:presLayoutVars>
      </dgm:prSet>
      <dgm:spPr/>
    </dgm:pt>
    <dgm:pt modelId="{4D3EE48D-8BFC-461C-A1A5-E6C373D2713E}" type="pres">
      <dgm:prSet presAssocID="{D2E907FF-C068-44CF-AF20-79DF818D1C67}" presName="rootConnector" presStyleLbl="node3" presStyleIdx="0" presStyleCnt="2"/>
      <dgm:spPr/>
    </dgm:pt>
    <dgm:pt modelId="{13C996E5-800C-4F70-9B37-1C125D066DC0}" type="pres">
      <dgm:prSet presAssocID="{D2E907FF-C068-44CF-AF20-79DF818D1C67}" presName="hierChild4" presStyleCnt="0"/>
      <dgm:spPr/>
    </dgm:pt>
    <dgm:pt modelId="{EA514831-1FA0-4806-8BC8-CDB47B8D7926}" type="pres">
      <dgm:prSet presAssocID="{D2E907FF-C068-44CF-AF20-79DF818D1C67}" presName="hierChild5" presStyleCnt="0"/>
      <dgm:spPr/>
    </dgm:pt>
    <dgm:pt modelId="{B81BDA3D-A361-46E2-BDB3-99636A806AEE}" type="pres">
      <dgm:prSet presAssocID="{FAA65038-7A65-485E-BEFD-3A7224B1CF38}" presName="Name64" presStyleLbl="parChTrans1D3" presStyleIdx="1" presStyleCnt="2"/>
      <dgm:spPr/>
    </dgm:pt>
    <dgm:pt modelId="{C188E704-3ACD-4A04-9D40-81C289CEA814}" type="pres">
      <dgm:prSet presAssocID="{2D361EB8-48CA-4CFC-9DB3-8C9D089B7B4E}" presName="hierRoot2" presStyleCnt="0">
        <dgm:presLayoutVars>
          <dgm:hierBranch val="init"/>
        </dgm:presLayoutVars>
      </dgm:prSet>
      <dgm:spPr/>
    </dgm:pt>
    <dgm:pt modelId="{E400163E-A74F-4F24-A193-AEEA8E8FC39C}" type="pres">
      <dgm:prSet presAssocID="{2D361EB8-48CA-4CFC-9DB3-8C9D089B7B4E}" presName="rootComposite" presStyleCnt="0"/>
      <dgm:spPr/>
    </dgm:pt>
    <dgm:pt modelId="{03BD45E5-7C80-40D0-9D3F-D6A5CA82BE68}" type="pres">
      <dgm:prSet presAssocID="{2D361EB8-48CA-4CFC-9DB3-8C9D089B7B4E}" presName="rootText" presStyleLbl="node3" presStyleIdx="1" presStyleCnt="2" custScaleX="138932" custScaleY="208447" custLinFactNeighborX="1674" custLinFactNeighborY="-1863">
        <dgm:presLayoutVars>
          <dgm:chPref val="3"/>
        </dgm:presLayoutVars>
      </dgm:prSet>
      <dgm:spPr/>
    </dgm:pt>
    <dgm:pt modelId="{FA3B6E9C-C8A4-492A-A5D2-57768C0ED9E8}" type="pres">
      <dgm:prSet presAssocID="{2D361EB8-48CA-4CFC-9DB3-8C9D089B7B4E}" presName="rootConnector" presStyleLbl="node3" presStyleIdx="1" presStyleCnt="2"/>
      <dgm:spPr/>
    </dgm:pt>
    <dgm:pt modelId="{FA6CF31C-8BDE-4F60-90E7-BCDF8499EC6D}" type="pres">
      <dgm:prSet presAssocID="{2D361EB8-48CA-4CFC-9DB3-8C9D089B7B4E}" presName="hierChild4" presStyleCnt="0"/>
      <dgm:spPr/>
    </dgm:pt>
    <dgm:pt modelId="{129098FC-3473-4C71-ABFC-3497221E8CFF}" type="pres">
      <dgm:prSet presAssocID="{2D361EB8-48CA-4CFC-9DB3-8C9D089B7B4E}" presName="hierChild5" presStyleCnt="0"/>
      <dgm:spPr/>
    </dgm:pt>
    <dgm:pt modelId="{8756F41E-8935-42B3-9BE0-208BC8FCF2DC}" type="pres">
      <dgm:prSet presAssocID="{2CACE6A0-91D1-4EE7-B612-381EDBB63F15}" presName="hierChild5" presStyleCnt="0"/>
      <dgm:spPr/>
    </dgm:pt>
    <dgm:pt modelId="{52555727-817E-4ACC-824A-CB1732D1713D}" type="pres">
      <dgm:prSet presAssocID="{8BD22A4A-0732-452E-9D31-95817A8DD03C}" presName="hierChild3" presStyleCnt="0"/>
      <dgm:spPr/>
    </dgm:pt>
  </dgm:ptLst>
  <dgm:cxnLst>
    <dgm:cxn modelId="{48423807-FBA0-442F-9B39-FAEBDE955E3C}" type="presOf" srcId="{2D361EB8-48CA-4CFC-9DB3-8C9D089B7B4E}" destId="{03BD45E5-7C80-40D0-9D3F-D6A5CA82BE68}" srcOrd="0" destOrd="0" presId="urn:microsoft.com/office/officeart/2009/3/layout/HorizontalOrganizationChart"/>
    <dgm:cxn modelId="{4380BF29-DFA0-4D2D-B48C-67D37E1D9170}" type="presOf" srcId="{8BD22A4A-0732-452E-9D31-95817A8DD03C}" destId="{DE59A12E-0C25-490D-A6AD-80657DD3930B}" srcOrd="1" destOrd="0" presId="urn:microsoft.com/office/officeart/2009/3/layout/HorizontalOrganizationChart"/>
    <dgm:cxn modelId="{1F79B333-979A-4B1D-8136-30C8D44D3CF2}" type="presOf" srcId="{C94FAFBC-9D11-4CC2-9036-778240BC8DF5}" destId="{2F4BC38F-9AAE-4152-9F5C-29620005D686}" srcOrd="0" destOrd="0" presId="urn:microsoft.com/office/officeart/2009/3/layout/HorizontalOrganizationChart"/>
    <dgm:cxn modelId="{8AA14A60-A18C-4183-BB0C-9986EEF4D005}" srcId="{2CACE6A0-91D1-4EE7-B612-381EDBB63F15}" destId="{2D361EB8-48CA-4CFC-9DB3-8C9D089B7B4E}" srcOrd="1" destOrd="0" parTransId="{FAA65038-7A65-485E-BEFD-3A7224B1CF38}" sibTransId="{A88A873A-7245-4A55-A68D-3E3EC917A7C1}"/>
    <dgm:cxn modelId="{93CAA361-0F7F-4AC1-A946-BA6CD398DDD0}" type="presOf" srcId="{C4D2B3DD-3171-47D9-862A-1C42BEDA2C7B}" destId="{1820EF6B-5719-434D-96CA-B95F32719D8E}" srcOrd="1" destOrd="0" presId="urn:microsoft.com/office/officeart/2009/3/layout/HorizontalOrganizationChart"/>
    <dgm:cxn modelId="{E0A9536B-DF33-4C7E-90D3-4B227B1A1206}" srcId="{C6D02902-4838-45A7-A58C-5B661D9932C6}" destId="{8BD22A4A-0732-452E-9D31-95817A8DD03C}" srcOrd="0" destOrd="0" parTransId="{401DA48F-27CC-4AFE-9C18-68B0A4891E53}" sibTransId="{1F5606D0-B030-4C45-B251-9856BE4F0B0C}"/>
    <dgm:cxn modelId="{12489551-7790-4124-9C02-DF6B45ECFB75}" type="presOf" srcId="{D2E907FF-C068-44CF-AF20-79DF818D1C67}" destId="{4D3EE48D-8BFC-461C-A1A5-E6C373D2713E}" srcOrd="1" destOrd="0" presId="urn:microsoft.com/office/officeart/2009/3/layout/HorizontalOrganizationChart"/>
    <dgm:cxn modelId="{FAAD5978-5A35-4653-B77D-89F677571F75}" type="presOf" srcId="{1D62AF2B-D1E8-496B-8738-F4755DAAE702}" destId="{6EDFD2E7-2938-4480-A54B-434230469F67}" srcOrd="0" destOrd="0" presId="urn:microsoft.com/office/officeart/2009/3/layout/HorizontalOrganizationChart"/>
    <dgm:cxn modelId="{F82B867C-28A6-4DDC-B1D3-3E6D13786039}" type="presOf" srcId="{8BD22A4A-0732-452E-9D31-95817A8DD03C}" destId="{D365A929-F1A6-4FCC-8842-166DEB3961D4}" srcOrd="0" destOrd="0" presId="urn:microsoft.com/office/officeart/2009/3/layout/HorizontalOrganizationChart"/>
    <dgm:cxn modelId="{98B2F37F-4ECD-4242-866B-C56E929AB292}" srcId="{8BD22A4A-0732-452E-9D31-95817A8DD03C}" destId="{2CACE6A0-91D1-4EE7-B612-381EDBB63F15}" srcOrd="1" destOrd="0" parTransId="{3EF2668D-6BBD-4A58-93DC-584FDADC133C}" sibTransId="{6F7B2CE4-4D9B-4474-87A9-0BDC30103FC1}"/>
    <dgm:cxn modelId="{413DF987-22FF-41FA-AC2A-183929B4AFC7}" type="presOf" srcId="{2CACE6A0-91D1-4EE7-B612-381EDBB63F15}" destId="{F4AA12DE-91B1-4BFE-A765-6E3A8B2E929F}" srcOrd="0" destOrd="0" presId="urn:microsoft.com/office/officeart/2009/3/layout/HorizontalOrganizationChart"/>
    <dgm:cxn modelId="{78DF3F9C-BB14-432A-9485-B87663C0C358}" type="presOf" srcId="{C4D2B3DD-3171-47D9-862A-1C42BEDA2C7B}" destId="{28C395FB-434E-4B0D-BA02-E88440BD3237}" srcOrd="0" destOrd="0" presId="urn:microsoft.com/office/officeart/2009/3/layout/HorizontalOrganizationChart"/>
    <dgm:cxn modelId="{DBBB3CB5-0683-4B69-B67B-05622FE8736D}" type="presOf" srcId="{3EF2668D-6BBD-4A58-93DC-584FDADC133C}" destId="{EFFC1D76-6896-4E26-BEAE-BA400A259D4A}" srcOrd="0" destOrd="0" presId="urn:microsoft.com/office/officeart/2009/3/layout/HorizontalOrganizationChart"/>
    <dgm:cxn modelId="{6CE861C3-9E1F-4065-B893-B484B50CA190}" type="presOf" srcId="{FAA65038-7A65-485E-BEFD-3A7224B1CF38}" destId="{B81BDA3D-A361-46E2-BDB3-99636A806AEE}" srcOrd="0" destOrd="0" presId="urn:microsoft.com/office/officeart/2009/3/layout/HorizontalOrganizationChart"/>
    <dgm:cxn modelId="{3BD554C6-54E1-4F70-8458-E7160DCCF46C}" srcId="{2CACE6A0-91D1-4EE7-B612-381EDBB63F15}" destId="{D2E907FF-C068-44CF-AF20-79DF818D1C67}" srcOrd="0" destOrd="0" parTransId="{C94FAFBC-9D11-4CC2-9036-778240BC8DF5}" sibTransId="{653D428F-D2C4-4E5F-BF14-A91330193720}"/>
    <dgm:cxn modelId="{A69483CE-35E8-437F-85AC-10FB87F914E6}" type="presOf" srcId="{2D361EB8-48CA-4CFC-9DB3-8C9D089B7B4E}" destId="{FA3B6E9C-C8A4-492A-A5D2-57768C0ED9E8}" srcOrd="1" destOrd="0" presId="urn:microsoft.com/office/officeart/2009/3/layout/HorizontalOrganizationChart"/>
    <dgm:cxn modelId="{D7789BD3-43C5-4DE7-B5A5-BBF8330B5BDA}" type="presOf" srcId="{D2E907FF-C068-44CF-AF20-79DF818D1C67}" destId="{C60FEA8B-9F3C-4ADF-BDD9-ED5C830A39AC}" srcOrd="0" destOrd="0" presId="urn:microsoft.com/office/officeart/2009/3/layout/HorizontalOrganizationChart"/>
    <dgm:cxn modelId="{58B82DDB-12E3-4C20-9B55-9854F17DC302}" srcId="{8BD22A4A-0732-452E-9D31-95817A8DD03C}" destId="{C4D2B3DD-3171-47D9-862A-1C42BEDA2C7B}" srcOrd="0" destOrd="0" parTransId="{1D62AF2B-D1E8-496B-8738-F4755DAAE702}" sibTransId="{E312F6C0-AC2A-4071-9D7D-D240D0FBE6A7}"/>
    <dgm:cxn modelId="{E2F52DEF-2E4D-4F89-AB2A-C6A30A8C0DF2}" type="presOf" srcId="{2CACE6A0-91D1-4EE7-B612-381EDBB63F15}" destId="{6EA7206E-184D-4FF0-9D93-9FAC3C2C3411}" srcOrd="1" destOrd="0" presId="urn:microsoft.com/office/officeart/2009/3/layout/HorizontalOrganizationChart"/>
    <dgm:cxn modelId="{2A8A1FFA-53E0-4C9F-A57B-FEFCAB4BA5EA}" type="presOf" srcId="{C6D02902-4838-45A7-A58C-5B661D9932C6}" destId="{BDF13AFC-1AB3-4534-937A-0DDBCA09AEB9}" srcOrd="0" destOrd="0" presId="urn:microsoft.com/office/officeart/2009/3/layout/HorizontalOrganizationChart"/>
    <dgm:cxn modelId="{C4DBAFFC-AC89-42C8-ABC3-392684694ABB}" type="presParOf" srcId="{BDF13AFC-1AB3-4534-937A-0DDBCA09AEB9}" destId="{11ACA86F-C201-4E2F-A75D-F10624F59BCA}" srcOrd="0" destOrd="0" presId="urn:microsoft.com/office/officeart/2009/3/layout/HorizontalOrganizationChart"/>
    <dgm:cxn modelId="{A110F2AB-55C0-401B-A3D4-D25DB2F5C90E}" type="presParOf" srcId="{11ACA86F-C201-4E2F-A75D-F10624F59BCA}" destId="{F0C306DF-4530-4B79-9BA9-FA99A326A3D4}" srcOrd="0" destOrd="0" presId="urn:microsoft.com/office/officeart/2009/3/layout/HorizontalOrganizationChart"/>
    <dgm:cxn modelId="{08EB1A8B-4C90-450A-82ED-4A24C88A2500}" type="presParOf" srcId="{F0C306DF-4530-4B79-9BA9-FA99A326A3D4}" destId="{D365A929-F1A6-4FCC-8842-166DEB3961D4}" srcOrd="0" destOrd="0" presId="urn:microsoft.com/office/officeart/2009/3/layout/HorizontalOrganizationChart"/>
    <dgm:cxn modelId="{82431879-5B6C-48A3-A565-2EB3043D9196}" type="presParOf" srcId="{F0C306DF-4530-4B79-9BA9-FA99A326A3D4}" destId="{DE59A12E-0C25-490D-A6AD-80657DD3930B}" srcOrd="1" destOrd="0" presId="urn:microsoft.com/office/officeart/2009/3/layout/HorizontalOrganizationChart"/>
    <dgm:cxn modelId="{46374848-A153-439E-B6BD-C5EE0A55EF9B}" type="presParOf" srcId="{11ACA86F-C201-4E2F-A75D-F10624F59BCA}" destId="{A60AA39C-ABA0-49AD-83D7-F7F16C266F02}" srcOrd="1" destOrd="0" presId="urn:microsoft.com/office/officeart/2009/3/layout/HorizontalOrganizationChart"/>
    <dgm:cxn modelId="{2F2B3A04-7291-40FC-B137-6A3696AAC973}" type="presParOf" srcId="{A60AA39C-ABA0-49AD-83D7-F7F16C266F02}" destId="{6EDFD2E7-2938-4480-A54B-434230469F67}" srcOrd="0" destOrd="0" presId="urn:microsoft.com/office/officeart/2009/3/layout/HorizontalOrganizationChart"/>
    <dgm:cxn modelId="{EC27CB58-C1F0-469E-89E1-B10A23A068CF}" type="presParOf" srcId="{A60AA39C-ABA0-49AD-83D7-F7F16C266F02}" destId="{35D4A6B0-866B-4D91-9CA7-F3DC09CAE583}" srcOrd="1" destOrd="0" presId="urn:microsoft.com/office/officeart/2009/3/layout/HorizontalOrganizationChart"/>
    <dgm:cxn modelId="{D5437FCF-963E-400C-BA62-5C521B3314DE}" type="presParOf" srcId="{35D4A6B0-866B-4D91-9CA7-F3DC09CAE583}" destId="{965CA7A0-784D-4D62-8B27-5B7395E6BEC7}" srcOrd="0" destOrd="0" presId="urn:microsoft.com/office/officeart/2009/3/layout/HorizontalOrganizationChart"/>
    <dgm:cxn modelId="{5056B6B8-77B9-4014-8AC9-2E7D4F0E6DDE}" type="presParOf" srcId="{965CA7A0-784D-4D62-8B27-5B7395E6BEC7}" destId="{28C395FB-434E-4B0D-BA02-E88440BD3237}" srcOrd="0" destOrd="0" presId="urn:microsoft.com/office/officeart/2009/3/layout/HorizontalOrganizationChart"/>
    <dgm:cxn modelId="{A1084C3F-A919-4A76-B1D7-32A349A7B8C1}" type="presParOf" srcId="{965CA7A0-784D-4D62-8B27-5B7395E6BEC7}" destId="{1820EF6B-5719-434D-96CA-B95F32719D8E}" srcOrd="1" destOrd="0" presId="urn:microsoft.com/office/officeart/2009/3/layout/HorizontalOrganizationChart"/>
    <dgm:cxn modelId="{B567BEFA-72FC-49D2-8711-E228D66AECD4}" type="presParOf" srcId="{35D4A6B0-866B-4D91-9CA7-F3DC09CAE583}" destId="{175F3B93-3ADE-4720-AE8F-9C0B656D891F}" srcOrd="1" destOrd="0" presId="urn:microsoft.com/office/officeart/2009/3/layout/HorizontalOrganizationChart"/>
    <dgm:cxn modelId="{936C25EB-BEDE-4CE8-9939-E5C342E7BB08}" type="presParOf" srcId="{35D4A6B0-866B-4D91-9CA7-F3DC09CAE583}" destId="{CA9AEE34-AFF5-437F-82F3-C70534CB53ED}" srcOrd="2" destOrd="0" presId="urn:microsoft.com/office/officeart/2009/3/layout/HorizontalOrganizationChart"/>
    <dgm:cxn modelId="{4532BB82-5152-495E-84F4-422A6765C59C}" type="presParOf" srcId="{A60AA39C-ABA0-49AD-83D7-F7F16C266F02}" destId="{EFFC1D76-6896-4E26-BEAE-BA400A259D4A}" srcOrd="2" destOrd="0" presId="urn:microsoft.com/office/officeart/2009/3/layout/HorizontalOrganizationChart"/>
    <dgm:cxn modelId="{03501FA5-B4CB-4C46-B125-9AFE713F0CA7}" type="presParOf" srcId="{A60AA39C-ABA0-49AD-83D7-F7F16C266F02}" destId="{685E4966-EA7D-4199-833A-6EFC4F3C71B3}" srcOrd="3" destOrd="0" presId="urn:microsoft.com/office/officeart/2009/3/layout/HorizontalOrganizationChart"/>
    <dgm:cxn modelId="{3D395848-071E-43C9-90F2-9FB5F975D3C2}" type="presParOf" srcId="{685E4966-EA7D-4199-833A-6EFC4F3C71B3}" destId="{BC7E8B5C-635E-4DA6-8BBD-D789FB5B6AD5}" srcOrd="0" destOrd="0" presId="urn:microsoft.com/office/officeart/2009/3/layout/HorizontalOrganizationChart"/>
    <dgm:cxn modelId="{758C9421-255D-4EC6-9330-2D8533D2CFC3}" type="presParOf" srcId="{BC7E8B5C-635E-4DA6-8BBD-D789FB5B6AD5}" destId="{F4AA12DE-91B1-4BFE-A765-6E3A8B2E929F}" srcOrd="0" destOrd="0" presId="urn:microsoft.com/office/officeart/2009/3/layout/HorizontalOrganizationChart"/>
    <dgm:cxn modelId="{27FFD2A1-D8E3-4519-822D-0B445329E160}" type="presParOf" srcId="{BC7E8B5C-635E-4DA6-8BBD-D789FB5B6AD5}" destId="{6EA7206E-184D-4FF0-9D93-9FAC3C2C3411}" srcOrd="1" destOrd="0" presId="urn:microsoft.com/office/officeart/2009/3/layout/HorizontalOrganizationChart"/>
    <dgm:cxn modelId="{87F92849-0347-4815-B9B3-334320BB9A28}" type="presParOf" srcId="{685E4966-EA7D-4199-833A-6EFC4F3C71B3}" destId="{DC4FB06F-9D02-4932-BFEF-728827A8526F}" srcOrd="1" destOrd="0" presId="urn:microsoft.com/office/officeart/2009/3/layout/HorizontalOrganizationChart"/>
    <dgm:cxn modelId="{92668E60-B957-43BA-887A-4DD0A59FEFCB}" type="presParOf" srcId="{DC4FB06F-9D02-4932-BFEF-728827A8526F}" destId="{2F4BC38F-9AAE-4152-9F5C-29620005D686}" srcOrd="0" destOrd="0" presId="urn:microsoft.com/office/officeart/2009/3/layout/HorizontalOrganizationChart"/>
    <dgm:cxn modelId="{B2D324A2-A45D-404E-83A7-0C01BFE332EC}" type="presParOf" srcId="{DC4FB06F-9D02-4932-BFEF-728827A8526F}" destId="{A09AE78D-3039-4F56-86F4-134D66561DC2}" srcOrd="1" destOrd="0" presId="urn:microsoft.com/office/officeart/2009/3/layout/HorizontalOrganizationChart"/>
    <dgm:cxn modelId="{F392DBF0-F5A4-46B4-B640-371EDE0D21A3}" type="presParOf" srcId="{A09AE78D-3039-4F56-86F4-134D66561DC2}" destId="{7A8466F9-B737-4FF6-93FA-4CDA2DCF7428}" srcOrd="0" destOrd="0" presId="urn:microsoft.com/office/officeart/2009/3/layout/HorizontalOrganizationChart"/>
    <dgm:cxn modelId="{E1F885E1-415F-48D1-9180-707CA5404F26}" type="presParOf" srcId="{7A8466F9-B737-4FF6-93FA-4CDA2DCF7428}" destId="{C60FEA8B-9F3C-4ADF-BDD9-ED5C830A39AC}" srcOrd="0" destOrd="0" presId="urn:microsoft.com/office/officeart/2009/3/layout/HorizontalOrganizationChart"/>
    <dgm:cxn modelId="{C01C5A97-6529-4B2E-8589-90FA4C5EF7BC}" type="presParOf" srcId="{7A8466F9-B737-4FF6-93FA-4CDA2DCF7428}" destId="{4D3EE48D-8BFC-461C-A1A5-E6C373D2713E}" srcOrd="1" destOrd="0" presId="urn:microsoft.com/office/officeart/2009/3/layout/HorizontalOrganizationChart"/>
    <dgm:cxn modelId="{7EAB1C13-35C8-4217-B6B7-F47C0E00EF4A}" type="presParOf" srcId="{A09AE78D-3039-4F56-86F4-134D66561DC2}" destId="{13C996E5-800C-4F70-9B37-1C125D066DC0}" srcOrd="1" destOrd="0" presId="urn:microsoft.com/office/officeart/2009/3/layout/HorizontalOrganizationChart"/>
    <dgm:cxn modelId="{84882C56-68E6-48DD-9B28-CAE7F9C03726}" type="presParOf" srcId="{A09AE78D-3039-4F56-86F4-134D66561DC2}" destId="{EA514831-1FA0-4806-8BC8-CDB47B8D7926}" srcOrd="2" destOrd="0" presId="urn:microsoft.com/office/officeart/2009/3/layout/HorizontalOrganizationChart"/>
    <dgm:cxn modelId="{04341DDD-D535-4FF4-9DEC-113A15E44F65}" type="presParOf" srcId="{DC4FB06F-9D02-4932-BFEF-728827A8526F}" destId="{B81BDA3D-A361-46E2-BDB3-99636A806AEE}" srcOrd="2" destOrd="0" presId="urn:microsoft.com/office/officeart/2009/3/layout/HorizontalOrganizationChart"/>
    <dgm:cxn modelId="{8233F0B6-8178-4C15-8648-5361EACFCB07}" type="presParOf" srcId="{DC4FB06F-9D02-4932-BFEF-728827A8526F}" destId="{C188E704-3ACD-4A04-9D40-81C289CEA814}" srcOrd="3" destOrd="0" presId="urn:microsoft.com/office/officeart/2009/3/layout/HorizontalOrganizationChart"/>
    <dgm:cxn modelId="{3A6C3EAF-B99C-456A-A43C-17EFE072309F}" type="presParOf" srcId="{C188E704-3ACD-4A04-9D40-81C289CEA814}" destId="{E400163E-A74F-4F24-A193-AEEA8E8FC39C}" srcOrd="0" destOrd="0" presId="urn:microsoft.com/office/officeart/2009/3/layout/HorizontalOrganizationChart"/>
    <dgm:cxn modelId="{6A87AF04-194A-41D2-908B-A49AF8EBFE7B}" type="presParOf" srcId="{E400163E-A74F-4F24-A193-AEEA8E8FC39C}" destId="{03BD45E5-7C80-40D0-9D3F-D6A5CA82BE68}" srcOrd="0" destOrd="0" presId="urn:microsoft.com/office/officeart/2009/3/layout/HorizontalOrganizationChart"/>
    <dgm:cxn modelId="{BF5F57C6-CEA1-4FC2-BB90-CD4F58C516D3}" type="presParOf" srcId="{E400163E-A74F-4F24-A193-AEEA8E8FC39C}" destId="{FA3B6E9C-C8A4-492A-A5D2-57768C0ED9E8}" srcOrd="1" destOrd="0" presId="urn:microsoft.com/office/officeart/2009/3/layout/HorizontalOrganizationChart"/>
    <dgm:cxn modelId="{0225D3C0-8337-40B1-9C62-22410C00025C}" type="presParOf" srcId="{C188E704-3ACD-4A04-9D40-81C289CEA814}" destId="{FA6CF31C-8BDE-4F60-90E7-BCDF8499EC6D}" srcOrd="1" destOrd="0" presId="urn:microsoft.com/office/officeart/2009/3/layout/HorizontalOrganizationChart"/>
    <dgm:cxn modelId="{45FB88A3-F7B6-46D4-8951-B1556A18DB4F}" type="presParOf" srcId="{C188E704-3ACD-4A04-9D40-81C289CEA814}" destId="{129098FC-3473-4C71-ABFC-3497221E8CFF}" srcOrd="2" destOrd="0" presId="urn:microsoft.com/office/officeart/2009/3/layout/HorizontalOrganizationChart"/>
    <dgm:cxn modelId="{E2FC2B50-2086-4D73-93B3-E0A961743DEF}" type="presParOf" srcId="{685E4966-EA7D-4199-833A-6EFC4F3C71B3}" destId="{8756F41E-8935-42B3-9BE0-208BC8FCF2DC}" srcOrd="2" destOrd="0" presId="urn:microsoft.com/office/officeart/2009/3/layout/HorizontalOrganizationChart"/>
    <dgm:cxn modelId="{0D259995-0CC5-450C-83E0-AFC55C4027E3}" type="presParOf" srcId="{11ACA86F-C201-4E2F-A75D-F10624F59BCA}" destId="{52555727-817E-4ACC-824A-CB1732D1713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63323-C76D-4DA8-8DB6-71DDED60CDDF}">
      <dsp:nvSpPr>
        <dsp:cNvPr id="0" name=""/>
        <dsp:cNvSpPr/>
      </dsp:nvSpPr>
      <dsp:spPr>
        <a:xfrm>
          <a:off x="1435656" y="0"/>
          <a:ext cx="1275850" cy="5256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Document</a:t>
          </a:r>
        </a:p>
      </dsp:txBody>
      <dsp:txXfrm>
        <a:off x="1451051" y="15395"/>
        <a:ext cx="1245060" cy="494820"/>
      </dsp:txXfrm>
    </dsp:sp>
    <dsp:sp modelId="{E3757D1D-A815-413E-AE9B-CE71E13272A9}">
      <dsp:nvSpPr>
        <dsp:cNvPr id="0" name=""/>
        <dsp:cNvSpPr/>
      </dsp:nvSpPr>
      <dsp:spPr>
        <a:xfrm>
          <a:off x="989999" y="525610"/>
          <a:ext cx="1083582" cy="448526"/>
        </a:xfrm>
        <a:custGeom>
          <a:avLst/>
          <a:gdLst/>
          <a:ahLst/>
          <a:cxnLst/>
          <a:rect l="0" t="0" r="0" b="0"/>
          <a:pathLst>
            <a:path>
              <a:moveTo>
                <a:pt x="1083582" y="0"/>
              </a:moveTo>
              <a:lnTo>
                <a:pt x="1083582" y="224263"/>
              </a:lnTo>
              <a:lnTo>
                <a:pt x="0" y="224263"/>
              </a:lnTo>
              <a:lnTo>
                <a:pt x="0" y="44852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EDAAD-8FE8-4886-8BE2-1BF79E88F442}">
      <dsp:nvSpPr>
        <dsp:cNvPr id="0" name=""/>
        <dsp:cNvSpPr/>
      </dsp:nvSpPr>
      <dsp:spPr>
        <a:xfrm>
          <a:off x="0" y="974137"/>
          <a:ext cx="1979999" cy="4660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Surface structure</a:t>
          </a:r>
        </a:p>
      </dsp:txBody>
      <dsp:txXfrm>
        <a:off x="13651" y="987788"/>
        <a:ext cx="1952697" cy="438766"/>
      </dsp:txXfrm>
    </dsp:sp>
    <dsp:sp modelId="{D0AFB68F-D26B-45E0-A179-FF52C67366A3}">
      <dsp:nvSpPr>
        <dsp:cNvPr id="0" name=""/>
        <dsp:cNvSpPr/>
      </dsp:nvSpPr>
      <dsp:spPr>
        <a:xfrm>
          <a:off x="2073581" y="525610"/>
          <a:ext cx="1097616" cy="4448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422"/>
              </a:lnTo>
              <a:lnTo>
                <a:pt x="1097616" y="222422"/>
              </a:lnTo>
              <a:lnTo>
                <a:pt x="1097616" y="44484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230DE-E505-45F9-BDC8-9F9FDA1F6E8B}">
      <dsp:nvSpPr>
        <dsp:cNvPr id="0" name=""/>
        <dsp:cNvSpPr/>
      </dsp:nvSpPr>
      <dsp:spPr>
        <a:xfrm>
          <a:off x="2181198" y="970454"/>
          <a:ext cx="1979999" cy="4660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Conceptual structure</a:t>
          </a:r>
        </a:p>
      </dsp:txBody>
      <dsp:txXfrm>
        <a:off x="2194849" y="984105"/>
        <a:ext cx="1952697" cy="4387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63323-C76D-4DA8-8DB6-71DDED60CDDF}">
      <dsp:nvSpPr>
        <dsp:cNvPr id="0" name=""/>
        <dsp:cNvSpPr/>
      </dsp:nvSpPr>
      <dsp:spPr>
        <a:xfrm>
          <a:off x="1498887" y="0"/>
          <a:ext cx="1283687" cy="744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Document</a:t>
          </a:r>
        </a:p>
      </dsp:txBody>
      <dsp:txXfrm>
        <a:off x="1520678" y="21791"/>
        <a:ext cx="1240105" cy="700420"/>
      </dsp:txXfrm>
    </dsp:sp>
    <dsp:sp modelId="{E3757D1D-A815-413E-AE9B-CE71E13272A9}">
      <dsp:nvSpPr>
        <dsp:cNvPr id="0" name=""/>
        <dsp:cNvSpPr/>
      </dsp:nvSpPr>
      <dsp:spPr>
        <a:xfrm>
          <a:off x="990835" y="744002"/>
          <a:ext cx="1149896" cy="269413"/>
        </a:xfrm>
        <a:custGeom>
          <a:avLst/>
          <a:gdLst/>
          <a:ahLst/>
          <a:cxnLst/>
          <a:rect l="0" t="0" r="0" b="0"/>
          <a:pathLst>
            <a:path>
              <a:moveTo>
                <a:pt x="1149896" y="0"/>
              </a:moveTo>
              <a:lnTo>
                <a:pt x="1149896" y="134706"/>
              </a:lnTo>
              <a:lnTo>
                <a:pt x="0" y="134706"/>
              </a:lnTo>
              <a:lnTo>
                <a:pt x="0" y="26941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EDAAD-8FE8-4886-8BE2-1BF79E88F442}">
      <dsp:nvSpPr>
        <dsp:cNvPr id="0" name=""/>
        <dsp:cNvSpPr/>
      </dsp:nvSpPr>
      <dsp:spPr>
        <a:xfrm>
          <a:off x="243879" y="1013415"/>
          <a:ext cx="1493910" cy="7440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Surface structure</a:t>
          </a:r>
        </a:p>
      </dsp:txBody>
      <dsp:txXfrm>
        <a:off x="265670" y="1035206"/>
        <a:ext cx="1450328" cy="700420"/>
      </dsp:txXfrm>
    </dsp:sp>
    <dsp:sp modelId="{906DCABE-334D-47DD-BDBC-0E231943CF44}">
      <dsp:nvSpPr>
        <dsp:cNvPr id="0" name=""/>
        <dsp:cNvSpPr/>
      </dsp:nvSpPr>
      <dsp:spPr>
        <a:xfrm>
          <a:off x="422997" y="1757418"/>
          <a:ext cx="567837" cy="835835"/>
        </a:xfrm>
        <a:custGeom>
          <a:avLst/>
          <a:gdLst/>
          <a:ahLst/>
          <a:cxnLst/>
          <a:rect l="0" t="0" r="0" b="0"/>
          <a:pathLst>
            <a:path>
              <a:moveTo>
                <a:pt x="567837" y="0"/>
              </a:moveTo>
              <a:lnTo>
                <a:pt x="567837" y="417917"/>
              </a:lnTo>
              <a:lnTo>
                <a:pt x="0" y="417917"/>
              </a:lnTo>
              <a:lnTo>
                <a:pt x="0" y="83583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2FFC4D-952E-46B8-B508-1E7739F42299}">
      <dsp:nvSpPr>
        <dsp:cNvPr id="0" name=""/>
        <dsp:cNvSpPr/>
      </dsp:nvSpPr>
      <dsp:spPr>
        <a:xfrm>
          <a:off x="0" y="2593253"/>
          <a:ext cx="845995" cy="56135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Logical level</a:t>
          </a:r>
        </a:p>
      </dsp:txBody>
      <dsp:txXfrm>
        <a:off x="16442" y="2609695"/>
        <a:ext cx="813111" cy="528474"/>
      </dsp:txXfrm>
    </dsp:sp>
    <dsp:sp modelId="{BF27E1EF-3F6C-41A1-9F38-9A5BE7C57DF4}">
      <dsp:nvSpPr>
        <dsp:cNvPr id="0" name=""/>
        <dsp:cNvSpPr/>
      </dsp:nvSpPr>
      <dsp:spPr>
        <a:xfrm>
          <a:off x="990835" y="1757418"/>
          <a:ext cx="568982" cy="8156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7846"/>
              </a:lnTo>
              <a:lnTo>
                <a:pt x="568982" y="407846"/>
              </a:lnTo>
              <a:lnTo>
                <a:pt x="568982" y="81569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A66260-4F5B-47B0-A579-766EE53713F0}">
      <dsp:nvSpPr>
        <dsp:cNvPr id="0" name=""/>
        <dsp:cNvSpPr/>
      </dsp:nvSpPr>
      <dsp:spPr>
        <a:xfrm>
          <a:off x="1099306" y="2573112"/>
          <a:ext cx="921021" cy="56135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Physical level</a:t>
          </a:r>
        </a:p>
      </dsp:txBody>
      <dsp:txXfrm>
        <a:off x="1115748" y="2589554"/>
        <a:ext cx="888137" cy="528474"/>
      </dsp:txXfrm>
    </dsp:sp>
    <dsp:sp modelId="{D0AFB68F-D26B-45E0-A179-FF52C67366A3}">
      <dsp:nvSpPr>
        <dsp:cNvPr id="0" name=""/>
        <dsp:cNvSpPr/>
      </dsp:nvSpPr>
      <dsp:spPr>
        <a:xfrm>
          <a:off x="2140731" y="744002"/>
          <a:ext cx="1100510" cy="269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706"/>
              </a:lnTo>
              <a:lnTo>
                <a:pt x="1100510" y="134706"/>
              </a:lnTo>
              <a:lnTo>
                <a:pt x="1100510" y="26941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230DE-E505-45F9-BDC8-9F9FDA1F6E8B}">
      <dsp:nvSpPr>
        <dsp:cNvPr id="0" name=""/>
        <dsp:cNvSpPr/>
      </dsp:nvSpPr>
      <dsp:spPr>
        <a:xfrm>
          <a:off x="2401064" y="1013415"/>
          <a:ext cx="1680354" cy="7440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Conceptual structure</a:t>
          </a:r>
        </a:p>
      </dsp:txBody>
      <dsp:txXfrm>
        <a:off x="2422855" y="1035206"/>
        <a:ext cx="1636772" cy="700420"/>
      </dsp:txXfrm>
    </dsp:sp>
    <dsp:sp modelId="{B5301126-D762-4E7B-BB83-70ADA048DA39}">
      <dsp:nvSpPr>
        <dsp:cNvPr id="0" name=""/>
        <dsp:cNvSpPr/>
      </dsp:nvSpPr>
      <dsp:spPr>
        <a:xfrm>
          <a:off x="2693681" y="1757418"/>
          <a:ext cx="547560" cy="801974"/>
        </a:xfrm>
        <a:custGeom>
          <a:avLst/>
          <a:gdLst/>
          <a:ahLst/>
          <a:cxnLst/>
          <a:rect l="0" t="0" r="0" b="0"/>
          <a:pathLst>
            <a:path>
              <a:moveTo>
                <a:pt x="547560" y="0"/>
              </a:moveTo>
              <a:lnTo>
                <a:pt x="547560" y="400987"/>
              </a:lnTo>
              <a:lnTo>
                <a:pt x="0" y="400987"/>
              </a:lnTo>
              <a:lnTo>
                <a:pt x="0" y="80197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D3B7EA-33C5-4695-82E5-6AE38D500178}">
      <dsp:nvSpPr>
        <dsp:cNvPr id="0" name=""/>
        <dsp:cNvSpPr/>
      </dsp:nvSpPr>
      <dsp:spPr>
        <a:xfrm>
          <a:off x="2272661" y="2559392"/>
          <a:ext cx="842038" cy="56135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Writing level</a:t>
          </a:r>
        </a:p>
      </dsp:txBody>
      <dsp:txXfrm>
        <a:off x="2289103" y="2575834"/>
        <a:ext cx="809154" cy="528474"/>
      </dsp:txXfrm>
    </dsp:sp>
    <dsp:sp modelId="{0AC4D40E-061D-43C6-8D02-5050F51FEC8D}">
      <dsp:nvSpPr>
        <dsp:cNvPr id="0" name=""/>
        <dsp:cNvSpPr/>
      </dsp:nvSpPr>
      <dsp:spPr>
        <a:xfrm>
          <a:off x="3241241" y="1757418"/>
          <a:ext cx="547350" cy="7882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4127"/>
              </a:lnTo>
              <a:lnTo>
                <a:pt x="547350" y="394127"/>
              </a:lnTo>
              <a:lnTo>
                <a:pt x="547350" y="78825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DD942-1C35-4AEA-BBD2-902FB7B2A9FE}">
      <dsp:nvSpPr>
        <dsp:cNvPr id="0" name=""/>
        <dsp:cNvSpPr/>
      </dsp:nvSpPr>
      <dsp:spPr>
        <a:xfrm>
          <a:off x="3367572" y="2545672"/>
          <a:ext cx="842038" cy="56135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Meaning level</a:t>
          </a:r>
        </a:p>
      </dsp:txBody>
      <dsp:txXfrm>
        <a:off x="3384014" y="2562114"/>
        <a:ext cx="809154" cy="5284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63323-C76D-4DA8-8DB6-71DDED60CDDF}">
      <dsp:nvSpPr>
        <dsp:cNvPr id="0" name=""/>
        <dsp:cNvSpPr/>
      </dsp:nvSpPr>
      <dsp:spPr>
        <a:xfrm>
          <a:off x="1498887" y="0"/>
          <a:ext cx="1283687" cy="744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Document</a:t>
          </a:r>
        </a:p>
      </dsp:txBody>
      <dsp:txXfrm>
        <a:off x="1520678" y="21791"/>
        <a:ext cx="1240105" cy="700420"/>
      </dsp:txXfrm>
    </dsp:sp>
    <dsp:sp modelId="{E3757D1D-A815-413E-AE9B-CE71E13272A9}">
      <dsp:nvSpPr>
        <dsp:cNvPr id="0" name=""/>
        <dsp:cNvSpPr/>
      </dsp:nvSpPr>
      <dsp:spPr>
        <a:xfrm>
          <a:off x="990835" y="744002"/>
          <a:ext cx="1149896" cy="269413"/>
        </a:xfrm>
        <a:custGeom>
          <a:avLst/>
          <a:gdLst/>
          <a:ahLst/>
          <a:cxnLst/>
          <a:rect l="0" t="0" r="0" b="0"/>
          <a:pathLst>
            <a:path>
              <a:moveTo>
                <a:pt x="1149896" y="0"/>
              </a:moveTo>
              <a:lnTo>
                <a:pt x="1149896" y="134706"/>
              </a:lnTo>
              <a:lnTo>
                <a:pt x="0" y="134706"/>
              </a:lnTo>
              <a:lnTo>
                <a:pt x="0" y="26941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EDAAD-8FE8-4886-8BE2-1BF79E88F442}">
      <dsp:nvSpPr>
        <dsp:cNvPr id="0" name=""/>
        <dsp:cNvSpPr/>
      </dsp:nvSpPr>
      <dsp:spPr>
        <a:xfrm>
          <a:off x="243879" y="1013415"/>
          <a:ext cx="1493910" cy="7440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Surface structure</a:t>
          </a:r>
        </a:p>
      </dsp:txBody>
      <dsp:txXfrm>
        <a:off x="265670" y="1035206"/>
        <a:ext cx="1450328" cy="700420"/>
      </dsp:txXfrm>
    </dsp:sp>
    <dsp:sp modelId="{906DCABE-334D-47DD-BDBC-0E231943CF44}">
      <dsp:nvSpPr>
        <dsp:cNvPr id="0" name=""/>
        <dsp:cNvSpPr/>
      </dsp:nvSpPr>
      <dsp:spPr>
        <a:xfrm>
          <a:off x="422997" y="1757418"/>
          <a:ext cx="567837" cy="835835"/>
        </a:xfrm>
        <a:custGeom>
          <a:avLst/>
          <a:gdLst/>
          <a:ahLst/>
          <a:cxnLst/>
          <a:rect l="0" t="0" r="0" b="0"/>
          <a:pathLst>
            <a:path>
              <a:moveTo>
                <a:pt x="567837" y="0"/>
              </a:moveTo>
              <a:lnTo>
                <a:pt x="567837" y="417917"/>
              </a:lnTo>
              <a:lnTo>
                <a:pt x="0" y="417917"/>
              </a:lnTo>
              <a:lnTo>
                <a:pt x="0" y="83583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2FFC4D-952E-46B8-B508-1E7739F42299}">
      <dsp:nvSpPr>
        <dsp:cNvPr id="0" name=""/>
        <dsp:cNvSpPr/>
      </dsp:nvSpPr>
      <dsp:spPr>
        <a:xfrm>
          <a:off x="0" y="2593253"/>
          <a:ext cx="845995" cy="56135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Logical level</a:t>
          </a:r>
        </a:p>
      </dsp:txBody>
      <dsp:txXfrm>
        <a:off x="16442" y="2609695"/>
        <a:ext cx="813111" cy="528474"/>
      </dsp:txXfrm>
    </dsp:sp>
    <dsp:sp modelId="{BF27E1EF-3F6C-41A1-9F38-9A5BE7C57DF4}">
      <dsp:nvSpPr>
        <dsp:cNvPr id="0" name=""/>
        <dsp:cNvSpPr/>
      </dsp:nvSpPr>
      <dsp:spPr>
        <a:xfrm>
          <a:off x="990835" y="1757418"/>
          <a:ext cx="568982" cy="8156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7846"/>
              </a:lnTo>
              <a:lnTo>
                <a:pt x="568982" y="407846"/>
              </a:lnTo>
              <a:lnTo>
                <a:pt x="568982" y="81569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A66260-4F5B-47B0-A579-766EE53713F0}">
      <dsp:nvSpPr>
        <dsp:cNvPr id="0" name=""/>
        <dsp:cNvSpPr/>
      </dsp:nvSpPr>
      <dsp:spPr>
        <a:xfrm>
          <a:off x="1099306" y="2573112"/>
          <a:ext cx="921021" cy="56135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Physical level</a:t>
          </a:r>
        </a:p>
      </dsp:txBody>
      <dsp:txXfrm>
        <a:off x="1115748" y="2589554"/>
        <a:ext cx="888137" cy="528474"/>
      </dsp:txXfrm>
    </dsp:sp>
    <dsp:sp modelId="{D0AFB68F-D26B-45E0-A179-FF52C67366A3}">
      <dsp:nvSpPr>
        <dsp:cNvPr id="0" name=""/>
        <dsp:cNvSpPr/>
      </dsp:nvSpPr>
      <dsp:spPr>
        <a:xfrm>
          <a:off x="2140731" y="744002"/>
          <a:ext cx="1100510" cy="269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706"/>
              </a:lnTo>
              <a:lnTo>
                <a:pt x="1100510" y="134706"/>
              </a:lnTo>
              <a:lnTo>
                <a:pt x="1100510" y="26941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230DE-E505-45F9-BDC8-9F9FDA1F6E8B}">
      <dsp:nvSpPr>
        <dsp:cNvPr id="0" name=""/>
        <dsp:cNvSpPr/>
      </dsp:nvSpPr>
      <dsp:spPr>
        <a:xfrm>
          <a:off x="2401064" y="1013415"/>
          <a:ext cx="1680354" cy="7440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Conceptual structure</a:t>
          </a:r>
        </a:p>
      </dsp:txBody>
      <dsp:txXfrm>
        <a:off x="2422855" y="1035206"/>
        <a:ext cx="1636772" cy="700420"/>
      </dsp:txXfrm>
    </dsp:sp>
    <dsp:sp modelId="{B5301126-D762-4E7B-BB83-70ADA048DA39}">
      <dsp:nvSpPr>
        <dsp:cNvPr id="0" name=""/>
        <dsp:cNvSpPr/>
      </dsp:nvSpPr>
      <dsp:spPr>
        <a:xfrm>
          <a:off x="2693681" y="1757418"/>
          <a:ext cx="547560" cy="801974"/>
        </a:xfrm>
        <a:custGeom>
          <a:avLst/>
          <a:gdLst/>
          <a:ahLst/>
          <a:cxnLst/>
          <a:rect l="0" t="0" r="0" b="0"/>
          <a:pathLst>
            <a:path>
              <a:moveTo>
                <a:pt x="547560" y="0"/>
              </a:moveTo>
              <a:lnTo>
                <a:pt x="547560" y="400987"/>
              </a:lnTo>
              <a:lnTo>
                <a:pt x="0" y="400987"/>
              </a:lnTo>
              <a:lnTo>
                <a:pt x="0" y="80197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D3B7EA-33C5-4695-82E5-6AE38D500178}">
      <dsp:nvSpPr>
        <dsp:cNvPr id="0" name=""/>
        <dsp:cNvSpPr/>
      </dsp:nvSpPr>
      <dsp:spPr>
        <a:xfrm>
          <a:off x="2272661" y="2559392"/>
          <a:ext cx="842038" cy="56135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Writing level</a:t>
          </a:r>
        </a:p>
      </dsp:txBody>
      <dsp:txXfrm>
        <a:off x="2289103" y="2575834"/>
        <a:ext cx="809154" cy="528474"/>
      </dsp:txXfrm>
    </dsp:sp>
    <dsp:sp modelId="{0AC4D40E-061D-43C6-8D02-5050F51FEC8D}">
      <dsp:nvSpPr>
        <dsp:cNvPr id="0" name=""/>
        <dsp:cNvSpPr/>
      </dsp:nvSpPr>
      <dsp:spPr>
        <a:xfrm>
          <a:off x="3241241" y="1757418"/>
          <a:ext cx="547350" cy="7882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4127"/>
              </a:lnTo>
              <a:lnTo>
                <a:pt x="547350" y="394127"/>
              </a:lnTo>
              <a:lnTo>
                <a:pt x="547350" y="78825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DD942-1C35-4AEA-BBD2-902FB7B2A9FE}">
      <dsp:nvSpPr>
        <dsp:cNvPr id="0" name=""/>
        <dsp:cNvSpPr/>
      </dsp:nvSpPr>
      <dsp:spPr>
        <a:xfrm>
          <a:off x="3367572" y="2545672"/>
          <a:ext cx="842038" cy="56135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Meaning level</a:t>
          </a:r>
        </a:p>
      </dsp:txBody>
      <dsp:txXfrm>
        <a:off x="3384014" y="2562114"/>
        <a:ext cx="809154" cy="5284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63323-C76D-4DA8-8DB6-71DDED60CDDF}">
      <dsp:nvSpPr>
        <dsp:cNvPr id="0" name=""/>
        <dsp:cNvSpPr/>
      </dsp:nvSpPr>
      <dsp:spPr>
        <a:xfrm>
          <a:off x="1498887" y="0"/>
          <a:ext cx="1283687" cy="744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Document</a:t>
          </a:r>
        </a:p>
      </dsp:txBody>
      <dsp:txXfrm>
        <a:off x="1520678" y="21791"/>
        <a:ext cx="1240105" cy="700420"/>
      </dsp:txXfrm>
    </dsp:sp>
    <dsp:sp modelId="{E3757D1D-A815-413E-AE9B-CE71E13272A9}">
      <dsp:nvSpPr>
        <dsp:cNvPr id="0" name=""/>
        <dsp:cNvSpPr/>
      </dsp:nvSpPr>
      <dsp:spPr>
        <a:xfrm>
          <a:off x="990835" y="744002"/>
          <a:ext cx="1149896" cy="269413"/>
        </a:xfrm>
        <a:custGeom>
          <a:avLst/>
          <a:gdLst/>
          <a:ahLst/>
          <a:cxnLst/>
          <a:rect l="0" t="0" r="0" b="0"/>
          <a:pathLst>
            <a:path>
              <a:moveTo>
                <a:pt x="1149896" y="0"/>
              </a:moveTo>
              <a:lnTo>
                <a:pt x="1149896" y="134706"/>
              </a:lnTo>
              <a:lnTo>
                <a:pt x="0" y="134706"/>
              </a:lnTo>
              <a:lnTo>
                <a:pt x="0" y="26941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EDAAD-8FE8-4886-8BE2-1BF79E88F442}">
      <dsp:nvSpPr>
        <dsp:cNvPr id="0" name=""/>
        <dsp:cNvSpPr/>
      </dsp:nvSpPr>
      <dsp:spPr>
        <a:xfrm>
          <a:off x="243879" y="1013415"/>
          <a:ext cx="1493910" cy="7440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Surface structure</a:t>
          </a:r>
        </a:p>
      </dsp:txBody>
      <dsp:txXfrm>
        <a:off x="265670" y="1035206"/>
        <a:ext cx="1450328" cy="700420"/>
      </dsp:txXfrm>
    </dsp:sp>
    <dsp:sp modelId="{906DCABE-334D-47DD-BDBC-0E231943CF44}">
      <dsp:nvSpPr>
        <dsp:cNvPr id="0" name=""/>
        <dsp:cNvSpPr/>
      </dsp:nvSpPr>
      <dsp:spPr>
        <a:xfrm>
          <a:off x="422997" y="1757418"/>
          <a:ext cx="567837" cy="835835"/>
        </a:xfrm>
        <a:custGeom>
          <a:avLst/>
          <a:gdLst/>
          <a:ahLst/>
          <a:cxnLst/>
          <a:rect l="0" t="0" r="0" b="0"/>
          <a:pathLst>
            <a:path>
              <a:moveTo>
                <a:pt x="567837" y="0"/>
              </a:moveTo>
              <a:lnTo>
                <a:pt x="567837" y="417917"/>
              </a:lnTo>
              <a:lnTo>
                <a:pt x="0" y="417917"/>
              </a:lnTo>
              <a:lnTo>
                <a:pt x="0" y="83583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2FFC4D-952E-46B8-B508-1E7739F42299}">
      <dsp:nvSpPr>
        <dsp:cNvPr id="0" name=""/>
        <dsp:cNvSpPr/>
      </dsp:nvSpPr>
      <dsp:spPr>
        <a:xfrm>
          <a:off x="0" y="2593253"/>
          <a:ext cx="845995" cy="56135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Logical level</a:t>
          </a:r>
        </a:p>
      </dsp:txBody>
      <dsp:txXfrm>
        <a:off x="16442" y="2609695"/>
        <a:ext cx="813111" cy="528474"/>
      </dsp:txXfrm>
    </dsp:sp>
    <dsp:sp modelId="{BF27E1EF-3F6C-41A1-9F38-9A5BE7C57DF4}">
      <dsp:nvSpPr>
        <dsp:cNvPr id="0" name=""/>
        <dsp:cNvSpPr/>
      </dsp:nvSpPr>
      <dsp:spPr>
        <a:xfrm>
          <a:off x="990835" y="1757418"/>
          <a:ext cx="568982" cy="8156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7846"/>
              </a:lnTo>
              <a:lnTo>
                <a:pt x="568982" y="407846"/>
              </a:lnTo>
              <a:lnTo>
                <a:pt x="568982" y="81569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A66260-4F5B-47B0-A579-766EE53713F0}">
      <dsp:nvSpPr>
        <dsp:cNvPr id="0" name=""/>
        <dsp:cNvSpPr/>
      </dsp:nvSpPr>
      <dsp:spPr>
        <a:xfrm>
          <a:off x="1099306" y="2573112"/>
          <a:ext cx="921021" cy="56135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Physical level</a:t>
          </a:r>
        </a:p>
      </dsp:txBody>
      <dsp:txXfrm>
        <a:off x="1115748" y="2589554"/>
        <a:ext cx="888137" cy="528474"/>
      </dsp:txXfrm>
    </dsp:sp>
    <dsp:sp modelId="{D0AFB68F-D26B-45E0-A179-FF52C67366A3}">
      <dsp:nvSpPr>
        <dsp:cNvPr id="0" name=""/>
        <dsp:cNvSpPr/>
      </dsp:nvSpPr>
      <dsp:spPr>
        <a:xfrm>
          <a:off x="2140731" y="744002"/>
          <a:ext cx="1100510" cy="269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706"/>
              </a:lnTo>
              <a:lnTo>
                <a:pt x="1100510" y="134706"/>
              </a:lnTo>
              <a:lnTo>
                <a:pt x="1100510" y="26941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230DE-E505-45F9-BDC8-9F9FDA1F6E8B}">
      <dsp:nvSpPr>
        <dsp:cNvPr id="0" name=""/>
        <dsp:cNvSpPr/>
      </dsp:nvSpPr>
      <dsp:spPr>
        <a:xfrm>
          <a:off x="2401064" y="1013415"/>
          <a:ext cx="1680354" cy="7440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Conceptual structure</a:t>
          </a:r>
        </a:p>
      </dsp:txBody>
      <dsp:txXfrm>
        <a:off x="2422855" y="1035206"/>
        <a:ext cx="1636772" cy="700420"/>
      </dsp:txXfrm>
    </dsp:sp>
    <dsp:sp modelId="{B5301126-D762-4E7B-BB83-70ADA048DA39}">
      <dsp:nvSpPr>
        <dsp:cNvPr id="0" name=""/>
        <dsp:cNvSpPr/>
      </dsp:nvSpPr>
      <dsp:spPr>
        <a:xfrm>
          <a:off x="2693681" y="1757418"/>
          <a:ext cx="547560" cy="801974"/>
        </a:xfrm>
        <a:custGeom>
          <a:avLst/>
          <a:gdLst/>
          <a:ahLst/>
          <a:cxnLst/>
          <a:rect l="0" t="0" r="0" b="0"/>
          <a:pathLst>
            <a:path>
              <a:moveTo>
                <a:pt x="547560" y="0"/>
              </a:moveTo>
              <a:lnTo>
                <a:pt x="547560" y="400987"/>
              </a:lnTo>
              <a:lnTo>
                <a:pt x="0" y="400987"/>
              </a:lnTo>
              <a:lnTo>
                <a:pt x="0" y="80197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D3B7EA-33C5-4695-82E5-6AE38D500178}">
      <dsp:nvSpPr>
        <dsp:cNvPr id="0" name=""/>
        <dsp:cNvSpPr/>
      </dsp:nvSpPr>
      <dsp:spPr>
        <a:xfrm>
          <a:off x="2272661" y="2559392"/>
          <a:ext cx="842038" cy="56135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Writing level</a:t>
          </a:r>
        </a:p>
      </dsp:txBody>
      <dsp:txXfrm>
        <a:off x="2289103" y="2575834"/>
        <a:ext cx="809154" cy="528474"/>
      </dsp:txXfrm>
    </dsp:sp>
    <dsp:sp modelId="{0AC4D40E-061D-43C6-8D02-5050F51FEC8D}">
      <dsp:nvSpPr>
        <dsp:cNvPr id="0" name=""/>
        <dsp:cNvSpPr/>
      </dsp:nvSpPr>
      <dsp:spPr>
        <a:xfrm>
          <a:off x="3241241" y="1757418"/>
          <a:ext cx="547350" cy="7882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4127"/>
              </a:lnTo>
              <a:lnTo>
                <a:pt x="547350" y="394127"/>
              </a:lnTo>
              <a:lnTo>
                <a:pt x="547350" y="78825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DD942-1C35-4AEA-BBD2-902FB7B2A9FE}">
      <dsp:nvSpPr>
        <dsp:cNvPr id="0" name=""/>
        <dsp:cNvSpPr/>
      </dsp:nvSpPr>
      <dsp:spPr>
        <a:xfrm>
          <a:off x="3367572" y="2545672"/>
          <a:ext cx="842038" cy="56135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Meaning level</a:t>
          </a:r>
        </a:p>
      </dsp:txBody>
      <dsp:txXfrm>
        <a:off x="3384014" y="2562114"/>
        <a:ext cx="809154" cy="5284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63323-C76D-4DA8-8DB6-71DDED60CDDF}">
      <dsp:nvSpPr>
        <dsp:cNvPr id="0" name=""/>
        <dsp:cNvSpPr/>
      </dsp:nvSpPr>
      <dsp:spPr>
        <a:xfrm>
          <a:off x="1498887" y="0"/>
          <a:ext cx="1283687" cy="744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Document</a:t>
          </a:r>
        </a:p>
      </dsp:txBody>
      <dsp:txXfrm>
        <a:off x="1520678" y="21791"/>
        <a:ext cx="1240105" cy="700420"/>
      </dsp:txXfrm>
    </dsp:sp>
    <dsp:sp modelId="{E3757D1D-A815-413E-AE9B-CE71E13272A9}">
      <dsp:nvSpPr>
        <dsp:cNvPr id="0" name=""/>
        <dsp:cNvSpPr/>
      </dsp:nvSpPr>
      <dsp:spPr>
        <a:xfrm>
          <a:off x="990835" y="744002"/>
          <a:ext cx="1149896" cy="269413"/>
        </a:xfrm>
        <a:custGeom>
          <a:avLst/>
          <a:gdLst/>
          <a:ahLst/>
          <a:cxnLst/>
          <a:rect l="0" t="0" r="0" b="0"/>
          <a:pathLst>
            <a:path>
              <a:moveTo>
                <a:pt x="1149896" y="0"/>
              </a:moveTo>
              <a:lnTo>
                <a:pt x="1149896" y="134706"/>
              </a:lnTo>
              <a:lnTo>
                <a:pt x="0" y="134706"/>
              </a:lnTo>
              <a:lnTo>
                <a:pt x="0" y="26941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EDAAD-8FE8-4886-8BE2-1BF79E88F442}">
      <dsp:nvSpPr>
        <dsp:cNvPr id="0" name=""/>
        <dsp:cNvSpPr/>
      </dsp:nvSpPr>
      <dsp:spPr>
        <a:xfrm>
          <a:off x="243879" y="1013415"/>
          <a:ext cx="1493910" cy="7440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Surface structure</a:t>
          </a:r>
        </a:p>
      </dsp:txBody>
      <dsp:txXfrm>
        <a:off x="265670" y="1035206"/>
        <a:ext cx="1450328" cy="700420"/>
      </dsp:txXfrm>
    </dsp:sp>
    <dsp:sp modelId="{906DCABE-334D-47DD-BDBC-0E231943CF44}">
      <dsp:nvSpPr>
        <dsp:cNvPr id="0" name=""/>
        <dsp:cNvSpPr/>
      </dsp:nvSpPr>
      <dsp:spPr>
        <a:xfrm>
          <a:off x="422997" y="1757418"/>
          <a:ext cx="567837" cy="835835"/>
        </a:xfrm>
        <a:custGeom>
          <a:avLst/>
          <a:gdLst/>
          <a:ahLst/>
          <a:cxnLst/>
          <a:rect l="0" t="0" r="0" b="0"/>
          <a:pathLst>
            <a:path>
              <a:moveTo>
                <a:pt x="567837" y="0"/>
              </a:moveTo>
              <a:lnTo>
                <a:pt x="567837" y="417917"/>
              </a:lnTo>
              <a:lnTo>
                <a:pt x="0" y="417917"/>
              </a:lnTo>
              <a:lnTo>
                <a:pt x="0" y="83583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2FFC4D-952E-46B8-B508-1E7739F42299}">
      <dsp:nvSpPr>
        <dsp:cNvPr id="0" name=""/>
        <dsp:cNvSpPr/>
      </dsp:nvSpPr>
      <dsp:spPr>
        <a:xfrm>
          <a:off x="0" y="2593253"/>
          <a:ext cx="845995" cy="56135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Logical level</a:t>
          </a:r>
        </a:p>
      </dsp:txBody>
      <dsp:txXfrm>
        <a:off x="16442" y="2609695"/>
        <a:ext cx="813111" cy="528474"/>
      </dsp:txXfrm>
    </dsp:sp>
    <dsp:sp modelId="{BF27E1EF-3F6C-41A1-9F38-9A5BE7C57DF4}">
      <dsp:nvSpPr>
        <dsp:cNvPr id="0" name=""/>
        <dsp:cNvSpPr/>
      </dsp:nvSpPr>
      <dsp:spPr>
        <a:xfrm>
          <a:off x="990835" y="1757418"/>
          <a:ext cx="568982" cy="8156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7846"/>
              </a:lnTo>
              <a:lnTo>
                <a:pt x="568982" y="407846"/>
              </a:lnTo>
              <a:lnTo>
                <a:pt x="568982" y="81569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A66260-4F5B-47B0-A579-766EE53713F0}">
      <dsp:nvSpPr>
        <dsp:cNvPr id="0" name=""/>
        <dsp:cNvSpPr/>
      </dsp:nvSpPr>
      <dsp:spPr>
        <a:xfrm>
          <a:off x="1099306" y="2573112"/>
          <a:ext cx="921021" cy="56135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Physical level</a:t>
          </a:r>
        </a:p>
      </dsp:txBody>
      <dsp:txXfrm>
        <a:off x="1115748" y="2589554"/>
        <a:ext cx="888137" cy="528474"/>
      </dsp:txXfrm>
    </dsp:sp>
    <dsp:sp modelId="{D0AFB68F-D26B-45E0-A179-FF52C67366A3}">
      <dsp:nvSpPr>
        <dsp:cNvPr id="0" name=""/>
        <dsp:cNvSpPr/>
      </dsp:nvSpPr>
      <dsp:spPr>
        <a:xfrm>
          <a:off x="2140731" y="744002"/>
          <a:ext cx="1100510" cy="269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706"/>
              </a:lnTo>
              <a:lnTo>
                <a:pt x="1100510" y="134706"/>
              </a:lnTo>
              <a:lnTo>
                <a:pt x="1100510" y="26941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230DE-E505-45F9-BDC8-9F9FDA1F6E8B}">
      <dsp:nvSpPr>
        <dsp:cNvPr id="0" name=""/>
        <dsp:cNvSpPr/>
      </dsp:nvSpPr>
      <dsp:spPr>
        <a:xfrm>
          <a:off x="2401064" y="1013415"/>
          <a:ext cx="1680354" cy="7440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Conceptual structure</a:t>
          </a:r>
        </a:p>
      </dsp:txBody>
      <dsp:txXfrm>
        <a:off x="2422855" y="1035206"/>
        <a:ext cx="1636772" cy="700420"/>
      </dsp:txXfrm>
    </dsp:sp>
    <dsp:sp modelId="{B5301126-D762-4E7B-BB83-70ADA048DA39}">
      <dsp:nvSpPr>
        <dsp:cNvPr id="0" name=""/>
        <dsp:cNvSpPr/>
      </dsp:nvSpPr>
      <dsp:spPr>
        <a:xfrm>
          <a:off x="2693681" y="1757418"/>
          <a:ext cx="547560" cy="801974"/>
        </a:xfrm>
        <a:custGeom>
          <a:avLst/>
          <a:gdLst/>
          <a:ahLst/>
          <a:cxnLst/>
          <a:rect l="0" t="0" r="0" b="0"/>
          <a:pathLst>
            <a:path>
              <a:moveTo>
                <a:pt x="547560" y="0"/>
              </a:moveTo>
              <a:lnTo>
                <a:pt x="547560" y="400987"/>
              </a:lnTo>
              <a:lnTo>
                <a:pt x="0" y="400987"/>
              </a:lnTo>
              <a:lnTo>
                <a:pt x="0" y="80197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D3B7EA-33C5-4695-82E5-6AE38D500178}">
      <dsp:nvSpPr>
        <dsp:cNvPr id="0" name=""/>
        <dsp:cNvSpPr/>
      </dsp:nvSpPr>
      <dsp:spPr>
        <a:xfrm>
          <a:off x="2272661" y="2559392"/>
          <a:ext cx="842038" cy="56135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Writing level</a:t>
          </a:r>
        </a:p>
      </dsp:txBody>
      <dsp:txXfrm>
        <a:off x="2289103" y="2575834"/>
        <a:ext cx="809154" cy="528474"/>
      </dsp:txXfrm>
    </dsp:sp>
    <dsp:sp modelId="{0AC4D40E-061D-43C6-8D02-5050F51FEC8D}">
      <dsp:nvSpPr>
        <dsp:cNvPr id="0" name=""/>
        <dsp:cNvSpPr/>
      </dsp:nvSpPr>
      <dsp:spPr>
        <a:xfrm>
          <a:off x="3241241" y="1757418"/>
          <a:ext cx="547350" cy="7882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4127"/>
              </a:lnTo>
              <a:lnTo>
                <a:pt x="547350" y="394127"/>
              </a:lnTo>
              <a:lnTo>
                <a:pt x="547350" y="78825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DD942-1C35-4AEA-BBD2-902FB7B2A9FE}">
      <dsp:nvSpPr>
        <dsp:cNvPr id="0" name=""/>
        <dsp:cNvSpPr/>
      </dsp:nvSpPr>
      <dsp:spPr>
        <a:xfrm>
          <a:off x="3367572" y="2545672"/>
          <a:ext cx="842038" cy="56135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Meaning level</a:t>
          </a:r>
        </a:p>
      </dsp:txBody>
      <dsp:txXfrm>
        <a:off x="3384014" y="2562114"/>
        <a:ext cx="809154" cy="5284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63323-C76D-4DA8-8DB6-71DDED60CDDF}">
      <dsp:nvSpPr>
        <dsp:cNvPr id="0" name=""/>
        <dsp:cNvSpPr/>
      </dsp:nvSpPr>
      <dsp:spPr>
        <a:xfrm>
          <a:off x="1498887" y="0"/>
          <a:ext cx="1283687" cy="744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Document</a:t>
          </a:r>
        </a:p>
      </dsp:txBody>
      <dsp:txXfrm>
        <a:off x="1520678" y="21791"/>
        <a:ext cx="1240105" cy="700420"/>
      </dsp:txXfrm>
    </dsp:sp>
    <dsp:sp modelId="{E3757D1D-A815-413E-AE9B-CE71E13272A9}">
      <dsp:nvSpPr>
        <dsp:cNvPr id="0" name=""/>
        <dsp:cNvSpPr/>
      </dsp:nvSpPr>
      <dsp:spPr>
        <a:xfrm>
          <a:off x="990835" y="744002"/>
          <a:ext cx="1149896" cy="269413"/>
        </a:xfrm>
        <a:custGeom>
          <a:avLst/>
          <a:gdLst/>
          <a:ahLst/>
          <a:cxnLst/>
          <a:rect l="0" t="0" r="0" b="0"/>
          <a:pathLst>
            <a:path>
              <a:moveTo>
                <a:pt x="1149896" y="0"/>
              </a:moveTo>
              <a:lnTo>
                <a:pt x="1149896" y="134706"/>
              </a:lnTo>
              <a:lnTo>
                <a:pt x="0" y="134706"/>
              </a:lnTo>
              <a:lnTo>
                <a:pt x="0" y="26941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EDAAD-8FE8-4886-8BE2-1BF79E88F442}">
      <dsp:nvSpPr>
        <dsp:cNvPr id="0" name=""/>
        <dsp:cNvSpPr/>
      </dsp:nvSpPr>
      <dsp:spPr>
        <a:xfrm>
          <a:off x="243879" y="1013415"/>
          <a:ext cx="1493910" cy="7440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Surface structure</a:t>
          </a:r>
        </a:p>
      </dsp:txBody>
      <dsp:txXfrm>
        <a:off x="265670" y="1035206"/>
        <a:ext cx="1450328" cy="700420"/>
      </dsp:txXfrm>
    </dsp:sp>
    <dsp:sp modelId="{906DCABE-334D-47DD-BDBC-0E231943CF44}">
      <dsp:nvSpPr>
        <dsp:cNvPr id="0" name=""/>
        <dsp:cNvSpPr/>
      </dsp:nvSpPr>
      <dsp:spPr>
        <a:xfrm>
          <a:off x="422997" y="1757418"/>
          <a:ext cx="567837" cy="835835"/>
        </a:xfrm>
        <a:custGeom>
          <a:avLst/>
          <a:gdLst/>
          <a:ahLst/>
          <a:cxnLst/>
          <a:rect l="0" t="0" r="0" b="0"/>
          <a:pathLst>
            <a:path>
              <a:moveTo>
                <a:pt x="567837" y="0"/>
              </a:moveTo>
              <a:lnTo>
                <a:pt x="567837" y="417917"/>
              </a:lnTo>
              <a:lnTo>
                <a:pt x="0" y="417917"/>
              </a:lnTo>
              <a:lnTo>
                <a:pt x="0" y="83583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2FFC4D-952E-46B8-B508-1E7739F42299}">
      <dsp:nvSpPr>
        <dsp:cNvPr id="0" name=""/>
        <dsp:cNvSpPr/>
      </dsp:nvSpPr>
      <dsp:spPr>
        <a:xfrm>
          <a:off x="0" y="2593253"/>
          <a:ext cx="845995" cy="56135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Logical level</a:t>
          </a:r>
        </a:p>
      </dsp:txBody>
      <dsp:txXfrm>
        <a:off x="16442" y="2609695"/>
        <a:ext cx="813111" cy="528474"/>
      </dsp:txXfrm>
    </dsp:sp>
    <dsp:sp modelId="{BF27E1EF-3F6C-41A1-9F38-9A5BE7C57DF4}">
      <dsp:nvSpPr>
        <dsp:cNvPr id="0" name=""/>
        <dsp:cNvSpPr/>
      </dsp:nvSpPr>
      <dsp:spPr>
        <a:xfrm>
          <a:off x="990835" y="1757418"/>
          <a:ext cx="568982" cy="8156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7846"/>
              </a:lnTo>
              <a:lnTo>
                <a:pt x="568982" y="407846"/>
              </a:lnTo>
              <a:lnTo>
                <a:pt x="568982" y="81569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A66260-4F5B-47B0-A579-766EE53713F0}">
      <dsp:nvSpPr>
        <dsp:cNvPr id="0" name=""/>
        <dsp:cNvSpPr/>
      </dsp:nvSpPr>
      <dsp:spPr>
        <a:xfrm>
          <a:off x="1099306" y="2573112"/>
          <a:ext cx="921021" cy="56135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Physical level</a:t>
          </a:r>
        </a:p>
      </dsp:txBody>
      <dsp:txXfrm>
        <a:off x="1115748" y="2589554"/>
        <a:ext cx="888137" cy="528474"/>
      </dsp:txXfrm>
    </dsp:sp>
    <dsp:sp modelId="{D0AFB68F-D26B-45E0-A179-FF52C67366A3}">
      <dsp:nvSpPr>
        <dsp:cNvPr id="0" name=""/>
        <dsp:cNvSpPr/>
      </dsp:nvSpPr>
      <dsp:spPr>
        <a:xfrm>
          <a:off x="2140731" y="744002"/>
          <a:ext cx="1100510" cy="269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706"/>
              </a:lnTo>
              <a:lnTo>
                <a:pt x="1100510" y="134706"/>
              </a:lnTo>
              <a:lnTo>
                <a:pt x="1100510" y="26941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230DE-E505-45F9-BDC8-9F9FDA1F6E8B}">
      <dsp:nvSpPr>
        <dsp:cNvPr id="0" name=""/>
        <dsp:cNvSpPr/>
      </dsp:nvSpPr>
      <dsp:spPr>
        <a:xfrm>
          <a:off x="2401064" y="1013415"/>
          <a:ext cx="1680354" cy="7440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Conceptual structure</a:t>
          </a:r>
        </a:p>
      </dsp:txBody>
      <dsp:txXfrm>
        <a:off x="2422855" y="1035206"/>
        <a:ext cx="1636772" cy="700420"/>
      </dsp:txXfrm>
    </dsp:sp>
    <dsp:sp modelId="{B5301126-D762-4E7B-BB83-70ADA048DA39}">
      <dsp:nvSpPr>
        <dsp:cNvPr id="0" name=""/>
        <dsp:cNvSpPr/>
      </dsp:nvSpPr>
      <dsp:spPr>
        <a:xfrm>
          <a:off x="2693681" y="1757418"/>
          <a:ext cx="547560" cy="801974"/>
        </a:xfrm>
        <a:custGeom>
          <a:avLst/>
          <a:gdLst/>
          <a:ahLst/>
          <a:cxnLst/>
          <a:rect l="0" t="0" r="0" b="0"/>
          <a:pathLst>
            <a:path>
              <a:moveTo>
                <a:pt x="547560" y="0"/>
              </a:moveTo>
              <a:lnTo>
                <a:pt x="547560" y="400987"/>
              </a:lnTo>
              <a:lnTo>
                <a:pt x="0" y="400987"/>
              </a:lnTo>
              <a:lnTo>
                <a:pt x="0" y="80197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D3B7EA-33C5-4695-82E5-6AE38D500178}">
      <dsp:nvSpPr>
        <dsp:cNvPr id="0" name=""/>
        <dsp:cNvSpPr/>
      </dsp:nvSpPr>
      <dsp:spPr>
        <a:xfrm>
          <a:off x="2272661" y="2559392"/>
          <a:ext cx="842038" cy="56135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Writing level</a:t>
          </a:r>
        </a:p>
      </dsp:txBody>
      <dsp:txXfrm>
        <a:off x="2289103" y="2575834"/>
        <a:ext cx="809154" cy="528474"/>
      </dsp:txXfrm>
    </dsp:sp>
    <dsp:sp modelId="{0AC4D40E-061D-43C6-8D02-5050F51FEC8D}">
      <dsp:nvSpPr>
        <dsp:cNvPr id="0" name=""/>
        <dsp:cNvSpPr/>
      </dsp:nvSpPr>
      <dsp:spPr>
        <a:xfrm>
          <a:off x="3241241" y="1757418"/>
          <a:ext cx="547350" cy="7882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4127"/>
              </a:lnTo>
              <a:lnTo>
                <a:pt x="547350" y="394127"/>
              </a:lnTo>
              <a:lnTo>
                <a:pt x="547350" y="78825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DD942-1C35-4AEA-BBD2-902FB7B2A9FE}">
      <dsp:nvSpPr>
        <dsp:cNvPr id="0" name=""/>
        <dsp:cNvSpPr/>
      </dsp:nvSpPr>
      <dsp:spPr>
        <a:xfrm>
          <a:off x="3367572" y="2545672"/>
          <a:ext cx="842038" cy="56135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Meaning level</a:t>
          </a:r>
        </a:p>
      </dsp:txBody>
      <dsp:txXfrm>
        <a:off x="3384014" y="2562114"/>
        <a:ext cx="809154" cy="5284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BDA3D-A361-46E2-BDB3-99636A806AEE}">
      <dsp:nvSpPr>
        <dsp:cNvPr id="0" name=""/>
        <dsp:cNvSpPr/>
      </dsp:nvSpPr>
      <dsp:spPr>
        <a:xfrm>
          <a:off x="2758940" y="1679770"/>
          <a:ext cx="221763" cy="231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3901" y="0"/>
              </a:lnTo>
              <a:lnTo>
                <a:pt x="113901" y="231902"/>
              </a:lnTo>
              <a:lnTo>
                <a:pt x="221763" y="231902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BC38F-9AAE-4152-9F5C-29620005D686}">
      <dsp:nvSpPr>
        <dsp:cNvPr id="0" name=""/>
        <dsp:cNvSpPr/>
      </dsp:nvSpPr>
      <dsp:spPr>
        <a:xfrm>
          <a:off x="2758940" y="1447867"/>
          <a:ext cx="221763" cy="231902"/>
        </a:xfrm>
        <a:custGeom>
          <a:avLst/>
          <a:gdLst/>
          <a:ahLst/>
          <a:cxnLst/>
          <a:rect l="0" t="0" r="0" b="0"/>
          <a:pathLst>
            <a:path>
              <a:moveTo>
                <a:pt x="0" y="231902"/>
              </a:moveTo>
              <a:lnTo>
                <a:pt x="113901" y="231902"/>
              </a:lnTo>
              <a:lnTo>
                <a:pt x="113901" y="0"/>
              </a:lnTo>
              <a:lnTo>
                <a:pt x="221763" y="0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FC1D76-6896-4E26-BEAE-BA400A259D4A}">
      <dsp:nvSpPr>
        <dsp:cNvPr id="0" name=""/>
        <dsp:cNvSpPr/>
      </dsp:nvSpPr>
      <dsp:spPr>
        <a:xfrm>
          <a:off x="1273833" y="1216767"/>
          <a:ext cx="211272" cy="463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3411" y="0"/>
              </a:lnTo>
              <a:lnTo>
                <a:pt x="103411" y="463002"/>
              </a:lnTo>
              <a:lnTo>
                <a:pt x="211272" y="463002"/>
              </a:lnTo>
            </a:path>
          </a:pathLst>
        </a:cu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E6D2F-DE3E-4CC2-93A0-24A1239B3790}">
      <dsp:nvSpPr>
        <dsp:cNvPr id="0" name=""/>
        <dsp:cNvSpPr/>
      </dsp:nvSpPr>
      <dsp:spPr>
        <a:xfrm>
          <a:off x="2771236" y="719539"/>
          <a:ext cx="209467" cy="2645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1605" y="0"/>
              </a:lnTo>
              <a:lnTo>
                <a:pt x="101605" y="264523"/>
              </a:lnTo>
              <a:lnTo>
                <a:pt x="209467" y="264523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9E4338-23F2-45CC-A06D-8044E561503A}">
      <dsp:nvSpPr>
        <dsp:cNvPr id="0" name=""/>
        <dsp:cNvSpPr/>
      </dsp:nvSpPr>
      <dsp:spPr>
        <a:xfrm>
          <a:off x="2771236" y="479830"/>
          <a:ext cx="211056" cy="239708"/>
        </a:xfrm>
        <a:custGeom>
          <a:avLst/>
          <a:gdLst/>
          <a:ahLst/>
          <a:cxnLst/>
          <a:rect l="0" t="0" r="0" b="0"/>
          <a:pathLst>
            <a:path>
              <a:moveTo>
                <a:pt x="0" y="239708"/>
              </a:moveTo>
              <a:lnTo>
                <a:pt x="103195" y="239708"/>
              </a:lnTo>
              <a:lnTo>
                <a:pt x="103195" y="0"/>
              </a:lnTo>
              <a:lnTo>
                <a:pt x="211056" y="0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DFD2E7-2938-4480-A54B-434230469F67}">
      <dsp:nvSpPr>
        <dsp:cNvPr id="0" name=""/>
        <dsp:cNvSpPr/>
      </dsp:nvSpPr>
      <dsp:spPr>
        <a:xfrm>
          <a:off x="1273833" y="719539"/>
          <a:ext cx="223568" cy="497227"/>
        </a:xfrm>
        <a:custGeom>
          <a:avLst/>
          <a:gdLst/>
          <a:ahLst/>
          <a:cxnLst/>
          <a:rect l="0" t="0" r="0" b="0"/>
          <a:pathLst>
            <a:path>
              <a:moveTo>
                <a:pt x="0" y="497227"/>
              </a:moveTo>
              <a:lnTo>
                <a:pt x="115707" y="497227"/>
              </a:lnTo>
              <a:lnTo>
                <a:pt x="115707" y="0"/>
              </a:lnTo>
              <a:lnTo>
                <a:pt x="223568" y="0"/>
              </a:lnTo>
            </a:path>
          </a:pathLst>
        </a:cu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65A929-F1A6-4FCC-8842-166DEB3961D4}">
      <dsp:nvSpPr>
        <dsp:cNvPr id="0" name=""/>
        <dsp:cNvSpPr/>
      </dsp:nvSpPr>
      <dsp:spPr>
        <a:xfrm>
          <a:off x="0" y="902593"/>
          <a:ext cx="1273833" cy="628347"/>
        </a:xfrm>
        <a:prstGeom prst="rect">
          <a:avLst/>
        </a:prstGeom>
        <a:solidFill>
          <a:schemeClr val="accent3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>
              <a:latin typeface="Calibri" panose="020F0502020204030204" pitchFamily="34" charset="0"/>
              <a:cs typeface="Calibri" panose="020F0502020204030204" pitchFamily="34" charset="0"/>
            </a:rPr>
            <a:t>Navigation Linearity</a:t>
          </a:r>
        </a:p>
      </dsp:txBody>
      <dsp:txXfrm>
        <a:off x="0" y="902593"/>
        <a:ext cx="1273833" cy="628347"/>
      </dsp:txXfrm>
    </dsp:sp>
    <dsp:sp modelId="{28C395FB-434E-4B0D-BA02-E88440BD3237}">
      <dsp:nvSpPr>
        <dsp:cNvPr id="0" name=""/>
        <dsp:cNvSpPr/>
      </dsp:nvSpPr>
      <dsp:spPr>
        <a:xfrm>
          <a:off x="1497402" y="437987"/>
          <a:ext cx="1273833" cy="563104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>
              <a:latin typeface="Calibri" panose="020F0502020204030204" pitchFamily="34" charset="0"/>
              <a:cs typeface="Calibri" panose="020F0502020204030204" pitchFamily="34" charset="0"/>
            </a:rPr>
            <a:t>Arrival    linearity</a:t>
          </a:r>
        </a:p>
      </dsp:txBody>
      <dsp:txXfrm>
        <a:off x="1497402" y="437987"/>
        <a:ext cx="1273833" cy="563104"/>
      </dsp:txXfrm>
    </dsp:sp>
    <dsp:sp modelId="{1ECC74A0-CBC4-4D18-8565-9437E3357028}">
      <dsp:nvSpPr>
        <dsp:cNvPr id="0" name=""/>
        <dsp:cNvSpPr/>
      </dsp:nvSpPr>
      <dsp:spPr>
        <a:xfrm>
          <a:off x="2982293" y="315341"/>
          <a:ext cx="1338496" cy="328977"/>
        </a:xfrm>
        <a:prstGeom prst="rect">
          <a:avLst/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>
              <a:latin typeface="Calibri" panose="020F0502020204030204" pitchFamily="34" charset="0"/>
              <a:cs typeface="Calibri" panose="020F0502020204030204" pitchFamily="34" charset="0"/>
            </a:rPr>
            <a:t>Future </a:t>
          </a:r>
          <a:r>
            <a:rPr lang="en-US" sz="1600" kern="1200" noProof="0" err="1">
              <a:latin typeface="Calibri" panose="020F0502020204030204" pitchFamily="34" charset="0"/>
              <a:cs typeface="Calibri" panose="020F0502020204030204" pitchFamily="34" charset="0"/>
            </a:rPr>
            <a:t>arriv</a:t>
          </a:r>
          <a:r>
            <a:rPr lang="en-US" sz="1600" kern="1200" noProof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</a:p>
      </dsp:txBody>
      <dsp:txXfrm>
        <a:off x="2982293" y="315341"/>
        <a:ext cx="1338496" cy="328977"/>
      </dsp:txXfrm>
    </dsp:sp>
    <dsp:sp modelId="{54C74275-1877-4F6E-BE71-D317A87B1C82}">
      <dsp:nvSpPr>
        <dsp:cNvPr id="0" name=""/>
        <dsp:cNvSpPr/>
      </dsp:nvSpPr>
      <dsp:spPr>
        <a:xfrm>
          <a:off x="2980703" y="819574"/>
          <a:ext cx="1338496" cy="328977"/>
        </a:xfrm>
        <a:prstGeom prst="rect">
          <a:avLst/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>
              <a:latin typeface="Calibri" panose="020F0502020204030204" pitchFamily="34" charset="0"/>
              <a:cs typeface="Calibri" panose="020F0502020204030204" pitchFamily="34" charset="0"/>
            </a:rPr>
            <a:t>Past </a:t>
          </a:r>
          <a:r>
            <a:rPr lang="en-US" sz="1600" kern="1200" noProof="0" err="1">
              <a:latin typeface="Calibri" panose="020F0502020204030204" pitchFamily="34" charset="0"/>
              <a:cs typeface="Calibri" panose="020F0502020204030204" pitchFamily="34" charset="0"/>
            </a:rPr>
            <a:t>arriv</a:t>
          </a:r>
          <a:r>
            <a:rPr lang="en-US" sz="1600" kern="1200" noProof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</a:p>
      </dsp:txBody>
      <dsp:txXfrm>
        <a:off x="2980703" y="819574"/>
        <a:ext cx="1338496" cy="328977"/>
      </dsp:txXfrm>
    </dsp:sp>
    <dsp:sp modelId="{F4AA12DE-91B1-4BFE-A765-6E3A8B2E929F}">
      <dsp:nvSpPr>
        <dsp:cNvPr id="0" name=""/>
        <dsp:cNvSpPr/>
      </dsp:nvSpPr>
      <dsp:spPr>
        <a:xfrm>
          <a:off x="1485106" y="1396614"/>
          <a:ext cx="1273833" cy="566311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>
              <a:latin typeface="Calibri" panose="020F0502020204030204" pitchFamily="34" charset="0"/>
              <a:cs typeface="Calibri" panose="020F0502020204030204" pitchFamily="34" charset="0"/>
            </a:rPr>
            <a:t>Departure linearity</a:t>
          </a:r>
        </a:p>
      </dsp:txBody>
      <dsp:txXfrm>
        <a:off x="1485106" y="1396614"/>
        <a:ext cx="1273833" cy="566311"/>
      </dsp:txXfrm>
    </dsp:sp>
    <dsp:sp modelId="{C60FEA8B-9F3C-4ADF-BDD9-ED5C830A39AC}">
      <dsp:nvSpPr>
        <dsp:cNvPr id="0" name=""/>
        <dsp:cNvSpPr/>
      </dsp:nvSpPr>
      <dsp:spPr>
        <a:xfrm>
          <a:off x="2980703" y="1283378"/>
          <a:ext cx="1338496" cy="328977"/>
        </a:xfrm>
        <a:prstGeom prst="rect">
          <a:avLst/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>
              <a:latin typeface="Calibri" panose="020F0502020204030204" pitchFamily="34" charset="0"/>
              <a:cs typeface="Calibri" panose="020F0502020204030204" pitchFamily="34" charset="0"/>
            </a:rPr>
            <a:t>Future dep.</a:t>
          </a:r>
        </a:p>
      </dsp:txBody>
      <dsp:txXfrm>
        <a:off x="2980703" y="1283378"/>
        <a:ext cx="1338496" cy="328977"/>
      </dsp:txXfrm>
    </dsp:sp>
    <dsp:sp modelId="{03BD45E5-7C80-40D0-9D3F-D6A5CA82BE68}">
      <dsp:nvSpPr>
        <dsp:cNvPr id="0" name=""/>
        <dsp:cNvSpPr/>
      </dsp:nvSpPr>
      <dsp:spPr>
        <a:xfrm>
          <a:off x="2980703" y="1747183"/>
          <a:ext cx="1338496" cy="328977"/>
        </a:xfrm>
        <a:prstGeom prst="rect">
          <a:avLst/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>
              <a:latin typeface="Calibri" panose="020F0502020204030204" pitchFamily="34" charset="0"/>
              <a:cs typeface="Calibri" panose="020F0502020204030204" pitchFamily="34" charset="0"/>
            </a:rPr>
            <a:t>Past dep</a:t>
          </a:r>
          <a:r>
            <a:rPr lang="fr-FR" sz="1600" kern="1200" noProof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  <a:endParaRPr lang="fr-FR" sz="16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980703" y="1747183"/>
        <a:ext cx="1338496" cy="3289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BDA3D-A361-46E2-BDB3-99636A806AEE}">
      <dsp:nvSpPr>
        <dsp:cNvPr id="0" name=""/>
        <dsp:cNvSpPr/>
      </dsp:nvSpPr>
      <dsp:spPr>
        <a:xfrm>
          <a:off x="2641722" y="1170175"/>
          <a:ext cx="175230" cy="327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731" y="0"/>
              </a:lnTo>
              <a:lnTo>
                <a:pt x="87731" y="327859"/>
              </a:lnTo>
              <a:lnTo>
                <a:pt x="175230" y="32785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BC38F-9AAE-4152-9F5C-29620005D686}">
      <dsp:nvSpPr>
        <dsp:cNvPr id="0" name=""/>
        <dsp:cNvSpPr/>
      </dsp:nvSpPr>
      <dsp:spPr>
        <a:xfrm>
          <a:off x="2641722" y="837344"/>
          <a:ext cx="174998" cy="332831"/>
        </a:xfrm>
        <a:custGeom>
          <a:avLst/>
          <a:gdLst/>
          <a:ahLst/>
          <a:cxnLst/>
          <a:rect l="0" t="0" r="0" b="0"/>
          <a:pathLst>
            <a:path>
              <a:moveTo>
                <a:pt x="0" y="332831"/>
              </a:moveTo>
              <a:lnTo>
                <a:pt x="87499" y="332831"/>
              </a:lnTo>
              <a:lnTo>
                <a:pt x="87499" y="0"/>
              </a:lnTo>
              <a:lnTo>
                <a:pt x="174998" y="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FC1D76-6896-4E26-BEAE-BA400A259D4A}">
      <dsp:nvSpPr>
        <dsp:cNvPr id="0" name=""/>
        <dsp:cNvSpPr/>
      </dsp:nvSpPr>
      <dsp:spPr>
        <a:xfrm>
          <a:off x="1261158" y="816686"/>
          <a:ext cx="174998" cy="353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499" y="0"/>
              </a:lnTo>
              <a:lnTo>
                <a:pt x="87499" y="353488"/>
              </a:lnTo>
              <a:lnTo>
                <a:pt x="174998" y="353488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DFD2E7-2938-4480-A54B-434230469F67}">
      <dsp:nvSpPr>
        <dsp:cNvPr id="0" name=""/>
        <dsp:cNvSpPr/>
      </dsp:nvSpPr>
      <dsp:spPr>
        <a:xfrm>
          <a:off x="1261158" y="488468"/>
          <a:ext cx="174998" cy="328218"/>
        </a:xfrm>
        <a:custGeom>
          <a:avLst/>
          <a:gdLst/>
          <a:ahLst/>
          <a:cxnLst/>
          <a:rect l="0" t="0" r="0" b="0"/>
          <a:pathLst>
            <a:path>
              <a:moveTo>
                <a:pt x="0" y="328218"/>
              </a:moveTo>
              <a:lnTo>
                <a:pt x="87499" y="328218"/>
              </a:lnTo>
              <a:lnTo>
                <a:pt x="87499" y="0"/>
              </a:lnTo>
              <a:lnTo>
                <a:pt x="174998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65A929-F1A6-4FCC-8842-166DEB3961D4}">
      <dsp:nvSpPr>
        <dsp:cNvPr id="0" name=""/>
        <dsp:cNvSpPr/>
      </dsp:nvSpPr>
      <dsp:spPr>
        <a:xfrm>
          <a:off x="231" y="533873"/>
          <a:ext cx="1260926" cy="5656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>
              <a:latin typeface="Calibri" panose="020F0502020204030204" pitchFamily="34" charset="0"/>
              <a:cs typeface="Calibri" panose="020F0502020204030204" pitchFamily="34" charset="0"/>
            </a:rPr>
            <a:t>Reading halts ratio</a:t>
          </a:r>
        </a:p>
      </dsp:txBody>
      <dsp:txXfrm>
        <a:off x="231" y="533873"/>
        <a:ext cx="1260926" cy="565626"/>
      </dsp:txXfrm>
    </dsp:sp>
    <dsp:sp modelId="{28C395FB-434E-4B0D-BA02-E88440BD3237}">
      <dsp:nvSpPr>
        <dsp:cNvPr id="0" name=""/>
        <dsp:cNvSpPr/>
      </dsp:nvSpPr>
      <dsp:spPr>
        <a:xfrm>
          <a:off x="1436157" y="189666"/>
          <a:ext cx="1234545" cy="5976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>
              <a:latin typeface="Calibri" panose="020F0502020204030204" pitchFamily="34" charset="0"/>
              <a:cs typeface="Calibri" panose="020F0502020204030204" pitchFamily="34" charset="0"/>
            </a:rPr>
            <a:t>Reading stops ratio</a:t>
          </a:r>
        </a:p>
      </dsp:txBody>
      <dsp:txXfrm>
        <a:off x="1436157" y="189666"/>
        <a:ext cx="1234545" cy="597603"/>
      </dsp:txXfrm>
    </dsp:sp>
    <dsp:sp modelId="{F4AA12DE-91B1-4BFE-A765-6E3A8B2E929F}">
      <dsp:nvSpPr>
        <dsp:cNvPr id="0" name=""/>
        <dsp:cNvSpPr/>
      </dsp:nvSpPr>
      <dsp:spPr>
        <a:xfrm>
          <a:off x="1436157" y="896644"/>
          <a:ext cx="1205565" cy="5470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>
              <a:latin typeface="Calibri" panose="020F0502020204030204" pitchFamily="34" charset="0"/>
              <a:cs typeface="Calibri" panose="020F0502020204030204" pitchFamily="34" charset="0"/>
            </a:rPr>
            <a:t>Resume linearity</a:t>
          </a:r>
        </a:p>
      </dsp:txBody>
      <dsp:txXfrm>
        <a:off x="1436157" y="896644"/>
        <a:ext cx="1205565" cy="547062"/>
      </dsp:txXfrm>
    </dsp:sp>
    <dsp:sp modelId="{C60FEA8B-9F3C-4ADF-BDD9-ED5C830A39AC}">
      <dsp:nvSpPr>
        <dsp:cNvPr id="0" name=""/>
        <dsp:cNvSpPr/>
      </dsp:nvSpPr>
      <dsp:spPr>
        <a:xfrm>
          <a:off x="2816721" y="559199"/>
          <a:ext cx="1190612" cy="5562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>
              <a:latin typeface="Calibri" panose="020F0502020204030204" pitchFamily="34" charset="0"/>
              <a:cs typeface="Calibri" panose="020F0502020204030204" pitchFamily="34" charset="0"/>
            </a:rPr>
            <a:t>Future resume ratio</a:t>
          </a:r>
        </a:p>
      </dsp:txBody>
      <dsp:txXfrm>
        <a:off x="2816721" y="559199"/>
        <a:ext cx="1190612" cy="556288"/>
      </dsp:txXfrm>
    </dsp:sp>
    <dsp:sp modelId="{03BD45E5-7C80-40D0-9D3F-D6A5CA82BE68}">
      <dsp:nvSpPr>
        <dsp:cNvPr id="0" name=""/>
        <dsp:cNvSpPr/>
      </dsp:nvSpPr>
      <dsp:spPr>
        <a:xfrm>
          <a:off x="2816953" y="1219890"/>
          <a:ext cx="1215645" cy="5562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>
              <a:latin typeface="Calibri" panose="020F0502020204030204" pitchFamily="34" charset="0"/>
              <a:cs typeface="Calibri" panose="020F0502020204030204" pitchFamily="34" charset="0"/>
            </a:rPr>
            <a:t>Past resume</a:t>
          </a:r>
          <a:r>
            <a:rPr lang="fr-FR" sz="1600" kern="1200">
              <a:latin typeface="Calibri" panose="020F0502020204030204" pitchFamily="34" charset="0"/>
              <a:cs typeface="Calibri" panose="020F0502020204030204" pitchFamily="34" charset="0"/>
            </a:rPr>
            <a:t> ratio</a:t>
          </a:r>
        </a:p>
      </dsp:txBody>
      <dsp:txXfrm>
        <a:off x="2816953" y="1219890"/>
        <a:ext cx="1215645" cy="556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lang="fr-FR" noProof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Monsieur le président du jury, messieurs les membres du jury, honorabl</a:t>
            </a:r>
            <a:r>
              <a:rPr lang="fr-FR" baseline="0" dirty="0"/>
              <a:t>e assistance, bonjour. En vue de l’obtention du diplôme de doctorat en informatique de </a:t>
            </a:r>
            <a:r>
              <a:rPr lang="fr-FR" dirty="0"/>
              <a:t>l’université </a:t>
            </a:r>
            <a:r>
              <a:rPr lang="fr-FR" dirty="0" err="1"/>
              <a:t>abderrahmane</a:t>
            </a:r>
            <a:r>
              <a:rPr lang="fr-FR" baseline="0" dirty="0"/>
              <a:t> mira de </a:t>
            </a:r>
            <a:r>
              <a:rPr lang="fr-FR" baseline="0" dirty="0" err="1"/>
              <a:t>béjaia</a:t>
            </a:r>
            <a:r>
              <a:rPr lang="fr-FR" baseline="0" dirty="0"/>
              <a:t>, j’ai l’honneur de vous présenter une synthèse de mes travaux de </a:t>
            </a:r>
            <a:r>
              <a:rPr lang="fr-FR" dirty="0"/>
              <a:t>thèse.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Avant de me lancer dans le vif de l’exposé, je tiens tout d’abord à vous remercier pour l’intérêt que vous avez bien voulu porter à mon travail en acceptant de faire partie de ce jury. Je tiens également à remercier de vive voix mon directeur de thèse Pr Yannick Prié, notre collaborateur Dr Benoit </a:t>
            </a:r>
            <a:r>
              <a:rPr lang="fr-FR" dirty="0" err="1"/>
              <a:t>Encelle</a:t>
            </a:r>
            <a:r>
              <a:rPr lang="fr-FR" dirty="0"/>
              <a:t>,</a:t>
            </a:r>
            <a:r>
              <a:rPr lang="fr-FR" baseline="0" dirty="0"/>
              <a:t> le responsable de notre laboratoire M </a:t>
            </a:r>
            <a:r>
              <a:rPr lang="fr-FR" baseline="0" dirty="0" err="1"/>
              <a:t>Maredj</a:t>
            </a:r>
            <a:r>
              <a:rPr lang="fr-FR" baseline="0" dirty="0"/>
              <a:t> ainsi que le directeur du CERIST où j’ai mené ces travaux.</a:t>
            </a:r>
            <a:endParaRPr lang="en-US" dirty="0"/>
          </a:p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fr-FR" baseline="0" dirty="0"/>
              <a:t>Ma thèse porte sur la proposition de modèles et d’outils pour la réingénierie de cours en ligne à base des usages des apprenants</a:t>
            </a:r>
            <a:endParaRPr lang="en-US" dirty="0"/>
          </a:p>
          <a:p>
            <a:r>
              <a:rPr lang="fr-FR" baseline="0" dirty="0"/>
              <a:t>Cet exposé est organisé comme suit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Tx/>
              <a:buChar char="-"/>
            </a:pPr>
            <a:r>
              <a:rPr lang="fr-FR"/>
              <a:t>La</a:t>
            </a:r>
            <a:r>
              <a:rPr lang="fr-FR" baseline="0"/>
              <a:t> première méthode délimite les session en définissant une limite (ou seuil supérieur) à la durée totale d’une session. La valeur de durée la plus utilisée est de 30 minutes</a:t>
            </a:r>
          </a:p>
          <a:p>
            <a:pPr marL="171450" indent="-171450">
              <a:buClr>
                <a:schemeClr val="dk1"/>
              </a:buClr>
              <a:buSzPts val="1400"/>
              <a:buFontTx/>
              <a:buChar char="-"/>
            </a:pPr>
            <a:r>
              <a:rPr lang="fr-FR" baseline="0"/>
              <a:t>Le problème d’une telle approche est que, peu importe la valeur de seuil, des activités continues et longues vont être divisées, alors que des courte période d’activités distinctes vont être </a:t>
            </a:r>
            <a:r>
              <a:rPr lang="fr-FR"/>
              <a:t>fusionnées parfois avec </a:t>
            </a:r>
            <a:r>
              <a:rPr lang="fr-FR" baseline="0"/>
              <a:t>des période </a:t>
            </a:r>
            <a:r>
              <a:rPr lang="fr-FR"/>
              <a:t>d'inactivité</a:t>
            </a:r>
            <a:endParaRPr lang="fr-FR" baseline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Tx/>
              <a:buChar char="-"/>
            </a:pPr>
            <a:r>
              <a:rPr lang="fr-FR" baseline="0"/>
              <a:t>La 2</a:t>
            </a:r>
            <a:r>
              <a:rPr lang="fr-FR" baseline="30000"/>
              <a:t>nd</a:t>
            </a:r>
            <a:r>
              <a:rPr lang="fr-FR" baseline="0"/>
              <a:t> approche se base sur la définition d’un temps maximum de lecture </a:t>
            </a:r>
            <a:r>
              <a:rPr lang="fr-FR"/>
              <a:t>d</a:t>
            </a:r>
            <a:r>
              <a:rPr lang="fr-FR" baseline="0"/>
              <a:t>‘un élément (une page), souvent 10 minutes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Tx/>
              <a:buChar char="-"/>
            </a:pPr>
            <a:r>
              <a:rPr lang="fr-FR" baseline="0"/>
              <a:t>Le problème est que ceci suppose que les pages ont la même complexité et nécessitent un même temps de lecture, ce qui n’est pas vrai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5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Tx/>
              <a:buChar char="-"/>
            </a:pPr>
            <a:r>
              <a:rPr lang="fr-FR"/>
              <a:t>La</a:t>
            </a:r>
            <a:r>
              <a:rPr lang="fr-FR" baseline="0"/>
              <a:t> première méthode délimite les session en définissant une limite (ou seuil supérieur) à la durée totale d’une session. La valeur de durée la plus utilisée est de 30 minutes</a:t>
            </a:r>
          </a:p>
          <a:p>
            <a:pPr marL="171450" indent="-171450">
              <a:buClr>
                <a:schemeClr val="dk1"/>
              </a:buClr>
              <a:buSzPts val="1400"/>
              <a:buFontTx/>
              <a:buChar char="-"/>
            </a:pPr>
            <a:r>
              <a:rPr lang="fr-FR" baseline="0"/>
              <a:t>Le problème d’une telle approche est que, peu importe la valeur de seuil, des activités continues et longues vont être divisées, alors que des courte période d’activités distinctes vont être </a:t>
            </a:r>
            <a:r>
              <a:rPr lang="fr-FR"/>
              <a:t>fusionnées parfois avec </a:t>
            </a:r>
            <a:r>
              <a:rPr lang="fr-FR" baseline="0"/>
              <a:t>des période </a:t>
            </a:r>
            <a:r>
              <a:rPr lang="fr-FR"/>
              <a:t>d'inactivité</a:t>
            </a:r>
            <a:endParaRPr lang="fr-FR" baseline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Tx/>
              <a:buChar char="-"/>
            </a:pPr>
            <a:r>
              <a:rPr lang="fr-FR" baseline="0"/>
              <a:t>La 2</a:t>
            </a:r>
            <a:r>
              <a:rPr lang="fr-FR" baseline="30000"/>
              <a:t>nd</a:t>
            </a:r>
            <a:r>
              <a:rPr lang="fr-FR" baseline="0"/>
              <a:t> approche se base sur la définition d’un temps maximum de lecture </a:t>
            </a:r>
            <a:r>
              <a:rPr lang="fr-FR"/>
              <a:t>d</a:t>
            </a:r>
            <a:r>
              <a:rPr lang="fr-FR" baseline="0"/>
              <a:t>‘un élément (une page), souvent 10 minutes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Tx/>
              <a:buChar char="-"/>
            </a:pPr>
            <a:r>
              <a:rPr lang="fr-FR" baseline="0"/>
              <a:t>Le problème est que ceci suppose que les pages ont la même complexité et nécessitent un même temps de lecture, ce qui n’est pas vrai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07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Tx/>
              <a:buChar char="-"/>
            </a:pPr>
            <a:r>
              <a:rPr lang="fr-FR"/>
              <a:t>La</a:t>
            </a:r>
            <a:r>
              <a:rPr lang="fr-FR" baseline="0"/>
              <a:t> première méthode délimite les session en définissant une limite (ou seuil supérieur) à la durée totale d’une session. La valeur de durée la plus utilisée est de 30 minutes</a:t>
            </a:r>
          </a:p>
          <a:p>
            <a:pPr marL="171450" indent="-171450">
              <a:buClr>
                <a:schemeClr val="dk1"/>
              </a:buClr>
              <a:buSzPts val="1400"/>
              <a:buFontTx/>
              <a:buChar char="-"/>
            </a:pPr>
            <a:r>
              <a:rPr lang="fr-FR" baseline="0"/>
              <a:t>Le problème d’une telle approche est que, peu importe la valeur de seuil, des activités continues et longues vont être divisées, alors que des courte période d’activités distinctes vont être </a:t>
            </a:r>
            <a:r>
              <a:rPr lang="fr-FR"/>
              <a:t>fusionnées parfois avec </a:t>
            </a:r>
            <a:r>
              <a:rPr lang="fr-FR" baseline="0"/>
              <a:t>des période </a:t>
            </a:r>
            <a:r>
              <a:rPr lang="fr-FR"/>
              <a:t>d'inactivité</a:t>
            </a:r>
            <a:endParaRPr lang="fr-FR" baseline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Tx/>
              <a:buChar char="-"/>
            </a:pPr>
            <a:r>
              <a:rPr lang="fr-FR" baseline="0"/>
              <a:t>La 2</a:t>
            </a:r>
            <a:r>
              <a:rPr lang="fr-FR" baseline="30000"/>
              <a:t>nd</a:t>
            </a:r>
            <a:r>
              <a:rPr lang="fr-FR" baseline="0"/>
              <a:t> approche se base sur la définition d’un temps maximum de lecture </a:t>
            </a:r>
            <a:r>
              <a:rPr lang="fr-FR"/>
              <a:t>d</a:t>
            </a:r>
            <a:r>
              <a:rPr lang="fr-FR" baseline="0"/>
              <a:t>‘un élément (une page), souvent 10 minutes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Tx/>
              <a:buChar char="-"/>
            </a:pPr>
            <a:r>
              <a:rPr lang="fr-FR" baseline="0"/>
              <a:t>Le problème est que ceci suppose que les pages ont la même complexité et nécessitent un même temps de lecture, ce qui n’est pas vrai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47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fr-FR" baseline="0"/>
              <a:t>Par conséquent, </a:t>
            </a:r>
            <a:r>
              <a:rPr lang="fr-FR"/>
              <a:t>nous introduisons une nouvelle méthode qui définit un seuil pour le temps de visite de chaque page individuellement</a:t>
            </a:r>
            <a:endParaRPr lang="fr-FR" baseline="0"/>
          </a:p>
          <a:p>
            <a:pPr>
              <a:defRPr/>
            </a:pPr>
            <a:r>
              <a:rPr lang="fr-FR"/>
              <a:t>Donc à chaque page on associe une valeur de seuil propre</a:t>
            </a:r>
          </a:p>
          <a:p>
            <a:pPr>
              <a:defRPr/>
            </a:pPr>
            <a:r>
              <a:rPr lang="fr-FR"/>
              <a:t>Ceci permet de prendre en compte la complexité et la taille de chaque page</a:t>
            </a:r>
          </a:p>
          <a:p>
            <a:pPr>
              <a:defRPr/>
            </a:pPr>
            <a:r>
              <a:rPr lang="fr-FR"/>
              <a:t>En plus, ce temps n'est pas fixe. Il résulte</a:t>
            </a:r>
            <a:r>
              <a:rPr lang="fr-FR" baseline="0"/>
              <a:t> de calcul à partir de données réelles: en considérant les durées de lecture que les apprenants passent sur </a:t>
            </a:r>
            <a:r>
              <a:rPr lang="fr-FR"/>
              <a:t>l’élément</a:t>
            </a:r>
            <a:endParaRPr lang="fr-FR" baseline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baseline="0"/>
              <a:t>Une telle méthode est intéressante car elle permet de mettre à jour ces seuils à chaque arrivée de nouvelle données, pour refléter par exemple une évolution du contenu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99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/>
              <a:t>Plus</a:t>
            </a:r>
            <a:r>
              <a:rPr lang="fr-FR" baseline="0" noProof="0"/>
              <a:t> techniquement, la mise en œuvre de cette méthode passe par un ensemble d’étapes</a:t>
            </a:r>
          </a:p>
          <a:p>
            <a:r>
              <a:rPr lang="fr-FR" baseline="0" noProof="0"/>
              <a:t>La première étape est un prétraitement des données brutes collectées à partir du serveur</a:t>
            </a:r>
          </a:p>
          <a:p>
            <a:r>
              <a:rPr lang="fr-FR" baseline="0" noProof="0"/>
              <a:t>nous procédons d’abord à l’identification des utilisateurs et de leurs données</a:t>
            </a:r>
          </a:p>
          <a:p>
            <a:r>
              <a:rPr lang="fr-FR" baseline="0" noProof="0"/>
              <a:t>Pour chaque Utilisateur, ses actions sont ordonnées dans le temps. </a:t>
            </a:r>
            <a:r>
              <a:rPr lang="fr-FR"/>
              <a:t>Nous définissons le début d'un événement n comme étant la fin de l'événement n-1. Se pose bien sur le cas du dernier événement pour chaque utilisateur</a:t>
            </a:r>
          </a:p>
          <a:p>
            <a:r>
              <a:rPr lang="fr-FR" baseline="0" noProof="0"/>
              <a:t>Ceci permet de définir pour chaque événement un instant de début et de fin, et une durée théorique</a:t>
            </a:r>
            <a:endParaRPr lang="fr-FR"/>
          </a:p>
          <a:p>
            <a:r>
              <a:rPr lang="fr-FR" baseline="0" noProof="0"/>
              <a:t>Il en résulte quelques durées </a:t>
            </a:r>
            <a:r>
              <a:rPr lang="fr-FR"/>
              <a:t>astronomiques</a:t>
            </a:r>
            <a:r>
              <a:rPr lang="fr-FR" baseline="0" noProof="0"/>
              <a:t>, d’autre trop courte, en plus le dernier événement n’aura aucune durée car nous ne </a:t>
            </a:r>
            <a:r>
              <a:rPr lang="fr-FR"/>
              <a:t>disposons</a:t>
            </a:r>
            <a:r>
              <a:rPr lang="fr-FR" baseline="0" noProof="0"/>
              <a:t> pas de moyen pour l’estimer</a:t>
            </a:r>
            <a:endParaRPr lang="fr-FR" noProof="0"/>
          </a:p>
          <a:p>
            <a:r>
              <a:rPr lang="fr-FR"/>
              <a:t>Nous devons traiter donc ces cas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0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Tx/>
              <a:buChar char="-"/>
            </a:pPr>
            <a:r>
              <a:rPr lang="fr-FR"/>
              <a:t>La 2</a:t>
            </a:r>
            <a:r>
              <a:rPr lang="fr-FR" baseline="30000"/>
              <a:t>nd</a:t>
            </a:r>
            <a:r>
              <a:rPr lang="fr-FR"/>
              <a:t> étape consiste en le calcul des seuils, pour chaque page ou élément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Tx/>
              <a:buChar char="-"/>
            </a:pPr>
            <a:r>
              <a:rPr lang="fr-FR"/>
              <a:t>d’abord, nous éliminons les durées clairement anormales, correspondant à des observations anormales ou </a:t>
            </a:r>
            <a:r>
              <a:rPr lang="fr-FR" err="1"/>
              <a:t>outliers</a:t>
            </a:r>
            <a:endParaRPr lang="fr-FR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Tx/>
              <a:buChar char="-"/>
            </a:pPr>
            <a:r>
              <a:rPr lang="fr-FR"/>
              <a:t>Pour cela, nous utilisons la méthode de Peirce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Tx/>
              <a:buChar char="-"/>
            </a:pPr>
            <a:r>
              <a:rPr lang="fr-FR"/>
              <a:t>Par la suite, pour chaque élément nous considérons le maximum de temps de lecture comme étant le seuil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Tx/>
              <a:buChar char="-"/>
            </a:pPr>
            <a:endParaRPr lang="fr-FR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38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Tx/>
              <a:buChar char="-"/>
            </a:pPr>
            <a:r>
              <a:rPr lang="fr-FR"/>
              <a:t>Une fois que nous avons les seuils, il devient facile</a:t>
            </a:r>
            <a:r>
              <a:rPr lang="fr-FR" baseline="0"/>
              <a:t> de délimiter les sessions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Tx/>
              <a:buChar char="-"/>
            </a:pPr>
            <a:r>
              <a:rPr lang="fr-FR" baseline="0"/>
              <a:t>Nous considérons comme étant terminés quand, dans les traces d’un utilisateur donné, un élément est lu pendant une période qui dépasse son temps de seuil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Tx/>
              <a:buChar char="-"/>
            </a:pPr>
            <a:r>
              <a:rPr lang="fr-FR" baseline="0"/>
              <a:t>Cet élément devient le dernier de la session courante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Tx/>
              <a:buChar char="-"/>
            </a:pPr>
            <a:r>
              <a:rPr lang="fr-FR" baseline="0"/>
              <a:t>L’élément qui suit sera par conséquent le premier élément lu dans une nouvelle session</a:t>
            </a:r>
            <a:endParaRPr lang="fr-FR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30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Dans la 1ère classe, nous définissons 5 indicateurs de popularité, calculé sous forme relative en termes de ratio</a:t>
            </a:r>
            <a:endParaRPr lang="fr-FR"/>
          </a:p>
          <a:p>
            <a:r>
              <a:rPr lang="en-US">
                <a:latin typeface="Calibri"/>
                <a:cs typeface="Calibri"/>
              </a:rPr>
              <a:t> La classe relecture est composée de 3 indicateur</a:t>
            </a:r>
          </a:p>
          <a:p>
            <a:pPr lvl="1"/>
            <a:r>
              <a:rPr lang="en-US">
                <a:latin typeface="Calibri"/>
                <a:cs typeface="Calibri"/>
              </a:rPr>
              <a:t> le pourcentage de lecture qui sont des relectures</a:t>
            </a:r>
          </a:p>
          <a:p>
            <a:pPr lvl="1"/>
            <a:r>
              <a:rPr lang="en-US">
                <a:latin typeface="Calibri"/>
                <a:cs typeface="Calibri"/>
              </a:rPr>
              <a:t>Le pourcentage de relectures qui se font au sein de même sessions</a:t>
            </a:r>
          </a:p>
          <a:p>
            <a:pPr lvl="1"/>
            <a:r>
              <a:rPr lang="en-US">
                <a:latin typeface="Calibri"/>
                <a:cs typeface="Calibri"/>
              </a:rPr>
              <a:t>Le pourcentage de relecture qui se font dans des sessions différentes</a:t>
            </a:r>
          </a:p>
          <a:p>
            <a:pPr lvl="1"/>
            <a:endParaRPr lang="en-US">
              <a:latin typeface="Calibri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2288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har char="•"/>
            </a:pPr>
            <a:r>
              <a:rPr lang="en-US">
                <a:latin typeface="Calibri"/>
                <a:cs typeface="Calibri"/>
              </a:rPr>
              <a:t>Pour définir les 2 classes restantes, nous avons d'abord modélisé toutes les transitions possible depuis et vers un élément</a:t>
            </a:r>
          </a:p>
          <a:p>
            <a:pPr marL="285750" indent="-285750">
              <a:buChar char="•"/>
            </a:pPr>
            <a:r>
              <a:rPr lang="en-US">
                <a:latin typeface="Calibri"/>
                <a:cs typeface="Calibri"/>
              </a:rPr>
              <a:t>La classe navigation décrit donc ces transitions en termes de linéarités</a:t>
            </a:r>
          </a:p>
          <a:p>
            <a:pPr marL="285750" indent="-285750">
              <a:buChar char="•"/>
            </a:pPr>
            <a:r>
              <a:rPr lang="en-US">
                <a:latin typeface="Calibri"/>
                <a:cs typeface="Calibri"/>
              </a:rPr>
              <a:t>La dernière classe est constituée de l'indicateur </a:t>
            </a:r>
          </a:p>
          <a:p>
            <a:pPr marL="742950" lvl="1" indent="-285750">
              <a:buChar char="•"/>
            </a:pPr>
            <a:r>
              <a:rPr lang="en-US">
                <a:latin typeface="Calibri"/>
                <a:cs typeface="Calibri"/>
              </a:rPr>
              <a:t>taux d'arret définitif sur l'élément</a:t>
            </a:r>
          </a:p>
          <a:p>
            <a:pPr marL="742950" lvl="1" indent="-285750">
              <a:buChar char="•"/>
            </a:pPr>
            <a:r>
              <a:rPr lang="en-US">
                <a:latin typeface="Calibri"/>
                <a:cs typeface="Calibri"/>
              </a:rPr>
              <a:t>Quand l'arret n'est pas définitif, la reprise peut être normale (sur le même élément d'arret ou sur celui qui suit), en arrière ou plus en avant</a:t>
            </a:r>
          </a:p>
          <a:p>
            <a:pPr marL="742950" lvl="1" indent="-285750">
              <a:buChar char="•"/>
            </a:pPr>
            <a:r>
              <a:rPr lang="en-US">
                <a:latin typeface="Calibri"/>
                <a:cs typeface="Calibri"/>
              </a:rPr>
              <a:t>Nous dfinissons donc des indicateurs pour ces différents cas</a:t>
            </a:r>
          </a:p>
        </p:txBody>
      </p:sp>
    </p:spTree>
    <p:extLst>
      <p:ext uri="{BB962C8B-B14F-4D97-AF65-F5344CB8AC3E}">
        <p14:creationId xmlns:p14="http://schemas.microsoft.com/office/powerpoint/2010/main" val="1746692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L’analyse</a:t>
            </a:r>
            <a:r>
              <a:rPr lang="en-US"/>
              <a:t> des </a:t>
            </a:r>
            <a:r>
              <a:rPr lang="en-US" err="1"/>
              <a:t>valeurs</a:t>
            </a:r>
            <a:r>
              <a:rPr lang="en-US"/>
              <a:t> de </a:t>
            </a:r>
            <a:r>
              <a:rPr lang="en-US" err="1"/>
              <a:t>chaque</a:t>
            </a:r>
            <a:r>
              <a:rPr lang="en-US"/>
              <a:t> </a:t>
            </a:r>
            <a:r>
              <a:rPr lang="en-US" err="1"/>
              <a:t>indicateur</a:t>
            </a:r>
            <a:r>
              <a:rPr lang="en-US"/>
              <a:t> </a:t>
            </a:r>
            <a:r>
              <a:rPr lang="en-US" err="1"/>
              <a:t>permet</a:t>
            </a:r>
            <a:r>
              <a:rPr lang="en-US"/>
              <a:t> de </a:t>
            </a:r>
            <a:r>
              <a:rPr lang="en-US" err="1"/>
              <a:t>déceler</a:t>
            </a:r>
            <a:r>
              <a:rPr lang="en-US"/>
              <a:t> les </a:t>
            </a:r>
            <a:r>
              <a:rPr lang="en-US" err="1"/>
              <a:t>éléments</a:t>
            </a:r>
            <a:r>
              <a:rPr lang="en-US"/>
              <a:t> qui </a:t>
            </a:r>
            <a:r>
              <a:rPr lang="en-US" err="1"/>
              <a:t>ont</a:t>
            </a:r>
            <a:r>
              <a:rPr lang="en-US"/>
              <a:t> des</a:t>
            </a:r>
            <a:r>
              <a:rPr lang="en-US" baseline="0"/>
              <a:t> </a:t>
            </a:r>
            <a:r>
              <a:rPr lang="en-US" baseline="0" err="1"/>
              <a:t>valeurs</a:t>
            </a:r>
            <a:r>
              <a:rPr lang="en-US" baseline="0"/>
              <a:t> </a:t>
            </a:r>
            <a:r>
              <a:rPr lang="en-US" baseline="0" err="1"/>
              <a:t>suspectes</a:t>
            </a:r>
            <a:r>
              <a:rPr lang="en-US" baseline="0"/>
              <a:t>, </a:t>
            </a:r>
            <a:r>
              <a:rPr lang="en-US" baseline="0" err="1"/>
              <a:t>pouvant</a:t>
            </a:r>
            <a:r>
              <a:rPr lang="en-US" baseline="0"/>
              <a:t> </a:t>
            </a:r>
            <a:r>
              <a:rPr lang="en-US" baseline="0" err="1"/>
              <a:t>donc</a:t>
            </a:r>
            <a:r>
              <a:rPr lang="en-US" baseline="0"/>
              <a:t> </a:t>
            </a:r>
            <a:r>
              <a:rPr lang="en-US" baseline="0" err="1"/>
              <a:t>refléter</a:t>
            </a:r>
            <a:r>
              <a:rPr lang="en-US" baseline="0"/>
              <a:t> un </a:t>
            </a:r>
            <a:r>
              <a:rPr lang="en-US" baseline="0" err="1"/>
              <a:t>quelconque</a:t>
            </a:r>
            <a:r>
              <a:rPr lang="en-US" baseline="0"/>
              <a:t> </a:t>
            </a:r>
            <a:r>
              <a:rPr lang="en-US" baseline="0" err="1"/>
              <a:t>problème</a:t>
            </a:r>
            <a:r>
              <a:rPr lang="en-US" baseline="0"/>
              <a:t> de lecture </a:t>
            </a:r>
            <a:r>
              <a:rPr lang="en-US" baseline="0" err="1"/>
              <a:t>ou</a:t>
            </a:r>
            <a:r>
              <a:rPr lang="en-US" baseline="0"/>
              <a:t> de </a:t>
            </a:r>
            <a:r>
              <a:rPr lang="en-US" baseline="0" err="1"/>
              <a:t>compréhension</a:t>
            </a:r>
            <a:endParaRPr lang="en-US" baseline="0"/>
          </a:p>
          <a:p>
            <a:r>
              <a:rPr lang="en-US" baseline="0"/>
              <a:t>Pour </a:t>
            </a:r>
            <a:r>
              <a:rPr lang="en-US" baseline="0" err="1"/>
              <a:t>cela</a:t>
            </a:r>
            <a:r>
              <a:rPr lang="en-US" baseline="0"/>
              <a:t>, nous </a:t>
            </a:r>
            <a:r>
              <a:rPr lang="en-US" baseline="0" err="1"/>
              <a:t>prenons</a:t>
            </a:r>
            <a:r>
              <a:rPr lang="en-US" baseline="0"/>
              <a:t> </a:t>
            </a:r>
            <a:r>
              <a:rPr lang="en-US" baseline="0" err="1"/>
              <a:t>toutes</a:t>
            </a:r>
            <a:r>
              <a:rPr lang="en-US" baseline="0"/>
              <a:t> les </a:t>
            </a:r>
            <a:r>
              <a:rPr lang="en-US" baseline="0" err="1"/>
              <a:t>valeurs</a:t>
            </a:r>
            <a:r>
              <a:rPr lang="en-US" baseline="0"/>
              <a:t> de </a:t>
            </a:r>
            <a:r>
              <a:rPr lang="en-US" baseline="0" err="1"/>
              <a:t>l’indicateur</a:t>
            </a:r>
            <a:r>
              <a:rPr lang="en-US" baseline="0"/>
              <a:t>, au </a:t>
            </a:r>
            <a:r>
              <a:rPr lang="en-US" baseline="0" err="1"/>
              <a:t>niveau</a:t>
            </a:r>
            <a:r>
              <a:rPr lang="en-US" baseline="0"/>
              <a:t> de </a:t>
            </a:r>
            <a:r>
              <a:rPr lang="en-US" baseline="0" err="1"/>
              <a:t>chaque</a:t>
            </a:r>
            <a:r>
              <a:rPr lang="en-US" baseline="0"/>
              <a:t> </a:t>
            </a:r>
            <a:r>
              <a:rPr lang="en-US" baseline="0" err="1"/>
              <a:t>élément</a:t>
            </a:r>
            <a:r>
              <a:rPr lang="en-US" baseline="0"/>
              <a:t> du </a:t>
            </a:r>
            <a:r>
              <a:rPr lang="en-US" baseline="0" err="1"/>
              <a:t>cours</a:t>
            </a:r>
            <a:r>
              <a:rPr lang="en-US" baseline="0"/>
              <a:t> et nous </a:t>
            </a:r>
            <a:r>
              <a:rPr lang="en-US" baseline="0" err="1"/>
              <a:t>cherchons</a:t>
            </a:r>
            <a:r>
              <a:rPr lang="en-US" baseline="0"/>
              <a:t> les </a:t>
            </a:r>
            <a:r>
              <a:rPr lang="en-US" baseline="0" err="1"/>
              <a:t>valeurs</a:t>
            </a:r>
            <a:r>
              <a:rPr lang="en-US" baseline="0"/>
              <a:t> </a:t>
            </a:r>
            <a:r>
              <a:rPr lang="en-US" baseline="0" err="1"/>
              <a:t>aberrantes</a:t>
            </a:r>
            <a:endParaRPr lang="en-US" baseline="0"/>
          </a:p>
          <a:p>
            <a:r>
              <a:rPr lang="en-US" baseline="0"/>
              <a:t>Les </a:t>
            </a:r>
            <a:r>
              <a:rPr lang="en-US" baseline="0" err="1"/>
              <a:t>valeurs</a:t>
            </a:r>
            <a:r>
              <a:rPr lang="en-US" baseline="0"/>
              <a:t> </a:t>
            </a:r>
            <a:r>
              <a:rPr lang="en-US" baseline="0" err="1"/>
              <a:t>aberrantes</a:t>
            </a:r>
            <a:r>
              <a:rPr lang="en-US" baseline="0"/>
              <a:t> </a:t>
            </a:r>
            <a:r>
              <a:rPr lang="en-US" baseline="0" err="1"/>
              <a:t>reflètent</a:t>
            </a:r>
            <a:r>
              <a:rPr lang="en-US" baseline="0"/>
              <a:t> un </a:t>
            </a:r>
            <a:r>
              <a:rPr lang="en-US" baseline="0" err="1"/>
              <a:t>problème</a:t>
            </a:r>
            <a:r>
              <a:rPr lang="en-US" baseline="0"/>
              <a:t> potential par rapport à </a:t>
            </a:r>
            <a:r>
              <a:rPr lang="en-US" baseline="0" err="1"/>
              <a:t>l’aspect</a:t>
            </a:r>
            <a:r>
              <a:rPr lang="en-US" baseline="0"/>
              <a:t> </a:t>
            </a:r>
            <a:r>
              <a:rPr lang="en-US" baseline="0" err="1"/>
              <a:t>étudié</a:t>
            </a:r>
            <a:r>
              <a:rPr lang="en-US" baseline="0"/>
              <a:t> par </a:t>
            </a:r>
            <a:r>
              <a:rPr lang="en-US" baseline="0" err="1"/>
              <a:t>l’indicateur</a:t>
            </a:r>
            <a:endParaRPr lang="en-US" baseline="0"/>
          </a:p>
          <a:p>
            <a:r>
              <a:rPr lang="en-US" baseline="0"/>
              <a:t>Par </a:t>
            </a:r>
            <a:r>
              <a:rPr lang="en-US" baseline="0" err="1"/>
              <a:t>exemple</a:t>
            </a:r>
            <a:r>
              <a:rPr lang="en-US" baseline="0"/>
              <a:t>, </a:t>
            </a:r>
            <a:r>
              <a:rPr lang="en-US" baseline="0" err="1"/>
              <a:t>si</a:t>
            </a:r>
            <a:r>
              <a:rPr lang="en-US" baseline="0"/>
              <a:t> </a:t>
            </a:r>
            <a:r>
              <a:rPr lang="en-US" baseline="0" err="1"/>
              <a:t>l’on</a:t>
            </a:r>
            <a:r>
              <a:rPr lang="en-US" baseline="0"/>
              <a:t> </a:t>
            </a:r>
            <a:r>
              <a:rPr lang="en-US" baseline="0" err="1"/>
              <a:t>s’intéresse</a:t>
            </a:r>
            <a:r>
              <a:rPr lang="en-US" baseline="0"/>
              <a:t> à la </a:t>
            </a:r>
            <a:r>
              <a:rPr lang="en-US" baseline="0" err="1"/>
              <a:t>vitesse</a:t>
            </a:r>
            <a:r>
              <a:rPr lang="en-US" baseline="0"/>
              <a:t> de lecture, les pages </a:t>
            </a:r>
            <a:r>
              <a:rPr lang="en-US" baseline="0" err="1"/>
              <a:t>lues</a:t>
            </a:r>
            <a:r>
              <a:rPr lang="en-US" baseline="0"/>
              <a:t> trop </a:t>
            </a:r>
            <a:r>
              <a:rPr lang="en-US" baseline="0" err="1"/>
              <a:t>lentement</a:t>
            </a:r>
            <a:r>
              <a:rPr lang="en-US" baseline="0"/>
              <a:t> </a:t>
            </a:r>
            <a:r>
              <a:rPr lang="en-US" baseline="0" err="1"/>
              <a:t>peuvent</a:t>
            </a:r>
            <a:r>
              <a:rPr lang="en-US" baseline="0"/>
              <a:t> </a:t>
            </a:r>
            <a:r>
              <a:rPr lang="en-US" baseline="0" err="1"/>
              <a:t>être</a:t>
            </a:r>
            <a:r>
              <a:rPr lang="en-US" baseline="0"/>
              <a:t> des pages </a:t>
            </a:r>
            <a:r>
              <a:rPr lang="en-US" baseline="0" err="1"/>
              <a:t>difficiles</a:t>
            </a:r>
            <a:r>
              <a:rPr lang="en-US" baseline="0"/>
              <a:t> à lire</a:t>
            </a:r>
          </a:p>
        </p:txBody>
      </p:sp>
    </p:spTree>
    <p:extLst>
      <p:ext uri="{BB962C8B-B14F-4D97-AF65-F5344CB8AC3E}">
        <p14:creationId xmlns:p14="http://schemas.microsoft.com/office/powerpoint/2010/main" val="1157162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fb4fde48d_0_3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fb4fde48d_0_3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fr-FR"/>
              <a:t>Après l'introduction de la problématique traitée, je vais présenter une modélisation générique et générale du processus de réingénierie des documents numériques à base des retours d'usage</a:t>
            </a:r>
          </a:p>
          <a:p>
            <a:pPr marL="171450" indent="-171450"/>
            <a:r>
              <a:rPr lang="fr-FR"/>
              <a:t>Par la suite, ce modèle sera instancié pour la révision</a:t>
            </a:r>
            <a:r>
              <a:rPr lang="fr-FR" baseline="0"/>
              <a:t> </a:t>
            </a:r>
            <a:r>
              <a:rPr lang="fr-FR"/>
              <a:t>de cours</a:t>
            </a:r>
            <a:r>
              <a:rPr lang="fr-FR" baseline="0"/>
              <a:t> en ligne</a:t>
            </a:r>
            <a:endParaRPr lang="fr-FR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FR" baseline="0"/>
              <a:t>Nous présentons par la suite notre mise en œuvre ainsi que les études de validation et d’évaluation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2278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fb4fde48d_0_3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fb4fde48d_0_3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52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Nous avons implémenté nos différentes propositions dans un outil d'analyse et d'assistance aux auteurs de cours en ligne</a:t>
            </a:r>
          </a:p>
          <a:p>
            <a:r>
              <a:rPr lang="en-US"/>
              <a:t>L'architecture de l'outil suit le paradigme MVC avec une partie </a:t>
            </a:r>
          </a:p>
          <a:p>
            <a:r>
              <a:rPr lang="en-US"/>
              <a:t>...</a:t>
            </a:r>
          </a:p>
          <a:p>
            <a:r>
              <a:rPr lang="en-US"/>
              <a:t>“Visual display of the most important information needed to achieve one or more learning objectives, consolidated and arranged on a single screen so the information can be monitored at a glance” (Few, 2006)</a:t>
            </a:r>
          </a:p>
          <a:p>
            <a:r>
              <a:rPr lang="en-US"/>
              <a:t>To trigger authors’ reactions: integrate decision-making options. Majority of the dashboards lack (</a:t>
            </a:r>
            <a:r>
              <a:rPr lang="en-US" err="1"/>
              <a:t>Schwendimann</a:t>
            </a:r>
            <a:r>
              <a:rPr lang="en-US"/>
              <a:t> et al. 2017).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12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fb4fde48d_0_3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fb4fde48d_0_3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014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Afin valider nos propositions nous avons mené une série de 5 études avec l'objectif d'évaluer</a:t>
            </a:r>
          </a:p>
          <a:p>
            <a:pPr lvl="1"/>
            <a:r>
              <a:rPr lang="en-US">
                <a:latin typeface="Calibri"/>
                <a:cs typeface="Calibri"/>
              </a:rPr>
              <a:t>Les capacités de la méthode d'identification de sessions</a:t>
            </a:r>
          </a:p>
          <a:p>
            <a:pPr lvl="1"/>
            <a:r>
              <a:rPr lang="en-US">
                <a:latin typeface="Calibri"/>
                <a:cs typeface="Calibri"/>
              </a:rPr>
              <a:t>La pertinence des indicateurs</a:t>
            </a:r>
          </a:p>
          <a:p>
            <a:pPr lvl="1"/>
            <a:r>
              <a:rPr lang="en-US">
                <a:latin typeface="Calibri"/>
                <a:cs typeface="Calibri"/>
              </a:rPr>
              <a:t>Les capacités des méthodes de détection de problèmes de compréhension et de génération de suggestion de révision</a:t>
            </a:r>
          </a:p>
          <a:p>
            <a:pPr lvl="1"/>
            <a:r>
              <a:rPr lang="en-US">
                <a:latin typeface="Calibri"/>
                <a:cs typeface="Calibri"/>
              </a:rPr>
              <a:t>Les propriétés du tableau de bord</a:t>
            </a:r>
          </a:p>
          <a:p>
            <a:r>
              <a:rPr lang="en-US">
                <a:latin typeface="Calibri"/>
                <a:cs typeface="Calibri"/>
              </a:rPr>
              <a:t>Ces études ont été réalisées avec les auteurs et apprenants de la plateforme OC</a:t>
            </a:r>
          </a:p>
        </p:txBody>
      </p:sp>
    </p:spTree>
    <p:extLst>
      <p:ext uri="{BB962C8B-B14F-4D97-AF65-F5344CB8AC3E}">
        <p14:creationId xmlns:p14="http://schemas.microsoft.com/office/powerpoint/2010/main" val="3391876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fb4fde48d_0_4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6" name="Google Shape;836;g4fb4fde48d_0_4531:notes"/>
          <p:cNvSpPr txBox="1">
            <a:spLocks noGrp="1"/>
          </p:cNvSpPr>
          <p:nvPr>
            <p:ph type="body" idx="1"/>
          </p:nvPr>
        </p:nvSpPr>
        <p:spPr>
          <a:xfrm>
            <a:off x="260648" y="4343400"/>
            <a:ext cx="6336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196850">
              <a:buClr>
                <a:schemeClr val="dk1"/>
              </a:buClr>
              <a:buSzPts val="1400"/>
            </a:pPr>
            <a:r>
              <a:rPr lang="fr-FR"/>
              <a:t>Afin d'évaluer les capacités de la méthode de détection de session, nous avons utilisé deux moyens</a:t>
            </a:r>
          </a:p>
          <a:p>
            <a:pPr marL="285750" indent="-196850">
              <a:buClr>
                <a:schemeClr val="dk1"/>
              </a:buClr>
              <a:buSzPts val="1400"/>
            </a:pPr>
            <a:r>
              <a:rPr lang="fr-FR"/>
              <a:t>Nous avons d'abord vérifié la conformité des valeurs de seuil des pages avec la complexité en termes de taille de ces pages</a:t>
            </a:r>
          </a:p>
          <a:p>
            <a:pPr marL="285750" indent="-196850">
              <a:buClr>
                <a:schemeClr val="dk1"/>
              </a:buClr>
              <a:buSzPts val="1400"/>
            </a:pPr>
            <a:r>
              <a:rPr lang="fr-FR"/>
              <a:t>Le coefficient de pearson indique très clairement une corrélation positive, ce qui veut dire que la valeur du seuil augmente à chaque fois que la taille de la page devient importante</a:t>
            </a:r>
          </a:p>
          <a:p>
            <a:pPr marL="285750" indent="-196850">
              <a:buClr>
                <a:schemeClr val="dk1"/>
              </a:buClr>
              <a:buSzPts val="1400"/>
            </a:pPr>
            <a:r>
              <a:rPr lang="fr-FR"/>
              <a:t>La 2e méthode, qui est la plus utilisée pour la vérification des algorithmes d'identification de session est de vérifier que la plupart des visites sont concentrées sur un ensemble réduit de page, c'Est-ce qu'on appelle la loi de puissance</a:t>
            </a:r>
          </a:p>
          <a:p>
            <a:pPr marL="285750" indent="-196850">
              <a:buClr>
                <a:schemeClr val="dk1"/>
              </a:buClr>
              <a:buSzPts val="1400"/>
            </a:pPr>
            <a:r>
              <a:rPr lang="fr-FR"/>
              <a:t>Dans notre contexte, ceci revient à faire une regression linéaire entre le log du nombre d'éléments lus sur le log du nombre total de sessions</a:t>
            </a:r>
          </a:p>
          <a:p>
            <a:pPr marL="285750" indent="-196850">
              <a:buClr>
                <a:schemeClr val="dk1"/>
              </a:buClr>
              <a:buSzPts val="1400"/>
            </a:pPr>
            <a:r>
              <a:rPr lang="fr-FR"/>
              <a:t>Les resultats sont conformes à cette loi quand le coefficient r2 s'approche de 1 et l'erreur de 0</a:t>
            </a:r>
          </a:p>
        </p:txBody>
      </p:sp>
      <p:sp>
        <p:nvSpPr>
          <p:cNvPr id="837" name="Google Shape;837;g4fb4fde48d_0_4531:notes"/>
          <p:cNvSpPr txBox="1">
            <a:spLocks noGrp="1"/>
          </p:cNvSpPr>
          <p:nvPr>
            <p:ph type="sldNum" idx="12"/>
          </p:nvPr>
        </p:nvSpPr>
        <p:spPr>
          <a:xfrm>
            <a:off x="3884614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1188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505b5d086a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505b5d086a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fr-FR"/>
              <a:t>Comme nous pouvons le voir sur ces 12 cours, les résultats sont intéressants.</a:t>
            </a:r>
          </a:p>
          <a:p>
            <a:pPr marL="171450" indent="-171450"/>
            <a:r>
              <a:rPr lang="fr-FR"/>
              <a:t>Pour mieux vérifier ces derniers, nous les avons comparés aux résultats des deux méthodes les plus usuelles: seuil sur temps de visite de 10 min, et seuil sur la durée total de 30mn</a:t>
            </a:r>
          </a:p>
          <a:p>
            <a:pPr marL="171450" indent="-171450"/>
            <a:r>
              <a:rPr lang="fr-FR"/>
              <a:t>Nous voyons clairement que notre méthode donne souvent de meilleurs résultats</a:t>
            </a:r>
          </a:p>
        </p:txBody>
      </p:sp>
    </p:spTree>
    <p:extLst>
      <p:ext uri="{BB962C8B-B14F-4D97-AF65-F5344CB8AC3E}">
        <p14:creationId xmlns:p14="http://schemas.microsoft.com/office/powerpoint/2010/main" val="2008277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505b5d086a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505b5d086a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fr-FR"/>
              <a:t>Comme nous pouvons le voir sur ces 12 cours, les résultats sont intéressants.</a:t>
            </a:r>
          </a:p>
          <a:p>
            <a:pPr marL="171450" indent="-171450"/>
            <a:r>
              <a:rPr lang="fr-FR"/>
              <a:t>Pour mieux vérifier ces derniers, nous les avons comparés aux résultats des deux méthodes les plus usuelles: seuil sur temps de visite de 10 min, et seuil sur la durée total de 30mn</a:t>
            </a:r>
          </a:p>
          <a:p>
            <a:pPr marL="171450" indent="-171450"/>
            <a:r>
              <a:rPr lang="fr-FR"/>
              <a:t>Nous voyons clairement que notre méthode donne souvent de meilleurs résultats</a:t>
            </a:r>
          </a:p>
        </p:txBody>
      </p:sp>
    </p:spTree>
    <p:extLst>
      <p:ext uri="{BB962C8B-B14F-4D97-AF65-F5344CB8AC3E}">
        <p14:creationId xmlns:p14="http://schemas.microsoft.com/office/powerpoint/2010/main" val="38270550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55a27a5e8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9" name="Google Shape;959;g55a27a5e86_0_159:notes"/>
          <p:cNvSpPr txBox="1">
            <a:spLocks noGrp="1"/>
          </p:cNvSpPr>
          <p:nvPr>
            <p:ph type="body" idx="1"/>
          </p:nvPr>
        </p:nvSpPr>
        <p:spPr>
          <a:xfrm>
            <a:off x="260648" y="4343400"/>
            <a:ext cx="6336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196850">
              <a:buClr>
                <a:schemeClr val="dk1"/>
              </a:buClr>
              <a:buSzPts val="1400"/>
            </a:pPr>
            <a:r>
              <a:rPr lang="fr-FR"/>
              <a:t>La 2e étude portait sur l'évaluation de la, pertinence des indicateurs, avec 125 auteurs via un questionnaire en ligne</a:t>
            </a:r>
          </a:p>
          <a:p>
            <a:pPr marL="285750" indent="-196850">
              <a:buClr>
                <a:schemeClr val="dk1"/>
              </a:buClr>
              <a:buSzPts val="1400"/>
            </a:pPr>
            <a:r>
              <a:rPr lang="fr-FR"/>
              <a:t>Nous montrons ici juste les résultats agrégé</a:t>
            </a:r>
          </a:p>
        </p:txBody>
      </p:sp>
      <p:sp>
        <p:nvSpPr>
          <p:cNvPr id="960" name="Google Shape;960;g55a27a5e86_0_159:notes"/>
          <p:cNvSpPr txBox="1">
            <a:spLocks noGrp="1"/>
          </p:cNvSpPr>
          <p:nvPr>
            <p:ph type="sldNum" idx="12"/>
          </p:nvPr>
        </p:nvSpPr>
        <p:spPr>
          <a:xfrm>
            <a:off x="3884614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1639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fb4fde48d_0_3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fb4fde48d_0_3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263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4680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ce7bd3c7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ce7bd3c7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Les TIC </a:t>
            </a:r>
            <a:r>
              <a:rPr lang="fr-FR" dirty="0"/>
              <a:t>sont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dirty="0"/>
              <a:t>en train de révolutionner le domaine éducatif à tous les niveaux, comme ils le font avec la plupart des domaines de la vie quotidienne</a:t>
            </a:r>
          </a:p>
          <a:p>
            <a:pPr marL="171450" indent="-171450"/>
            <a:r>
              <a:rPr lang="fr-FR" dirty="0"/>
              <a:t>Fondamentalement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-FR" dirty="0"/>
              <a:t>une partie de l’apprentissage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dirty="0"/>
              <a:t>se fait d'une manière distante, en ligne parfois via des plateformes dédié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-FR" dirty="0"/>
              <a:t>et d'une façon </a:t>
            </a:r>
            <a:r>
              <a:rPr lang="fr-FR" dirty="0" err="1"/>
              <a:t>autodirigéece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qui accentue la responsabilité de l’apprenant quant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au succès de son apprentissage</a:t>
            </a: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 même temps, d</a:t>
            </a:r>
            <a:r>
              <a:rPr lang="fr-FR" baseline="0" dirty="0"/>
              <a:t>e plus en plus d’études soulignent les effets pas toujours positifs de ces technologies sur l’apprentissage en général et sur le niveau de compréhension des apprenants digitaux en particulier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FR" baseline="0" dirty="0"/>
              <a:t>Plusieurs difficultés relatives à la lecture numérique et à la navigation sont posées par ces technologie, allant de la désorientation à la surcharge cognitive.</a:t>
            </a:r>
          </a:p>
          <a:p>
            <a:pPr marL="171450" indent="-171450"/>
            <a:r>
              <a:rPr lang="fr-FR" baseline="0" dirty="0"/>
              <a:t>Devant ce constat, les instructeurs et autres concepteurs de contenus sont appelés plus que jamais à</a:t>
            </a:r>
            <a:r>
              <a:rPr lang="fr-FR" dirty="0"/>
              <a:t> </a:t>
            </a:r>
            <a:r>
              <a:rPr lang="fr-FR" baseline="0" dirty="0"/>
              <a:t> accompagner les apprenants dans leur effort d’extraction ‘une connaissance correcte et complète à partir des contenus offerts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FR" baseline="0" dirty="0"/>
              <a:t>Il est notamment question d‘offrir </a:t>
            </a:r>
            <a:r>
              <a:rPr lang="fr-FR" dirty="0"/>
              <a:t>un</a:t>
            </a:r>
            <a:r>
              <a:rPr lang="fr-FR" baseline="0" dirty="0"/>
              <a:t> contenu de qualité et de veiller à mettre à jour ce contenu pour répondre aux besoins et aux difficultés des apprenants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noProof="0"/>
              <a:t>Or, plusieurs études </a:t>
            </a:r>
            <a:r>
              <a:rPr lang="fr-FR" sz="1200"/>
              <a:t>ont montré que</a:t>
            </a:r>
            <a:r>
              <a:rPr lang="fr-FR" sz="1200" noProof="0"/>
              <a:t> les auteurs révisent rarement leurs cours, et les révisent superficiellement </a:t>
            </a:r>
            <a:r>
              <a:rPr lang="fr-FR" sz="1200"/>
              <a:t>pour 3 raisons principales</a:t>
            </a:r>
            <a:endParaRPr lang="fr-FR" sz="1200" baseline="0" noProof="0"/>
          </a:p>
          <a:p>
            <a:pPr lvl="1"/>
            <a:r>
              <a:rPr lang="fr-FR" sz="1200"/>
              <a:t>Ils n'ont pas un moyen de connaitre </a:t>
            </a:r>
            <a:r>
              <a:rPr lang="fr-FR" sz="1200" baseline="0" noProof="0"/>
              <a:t>les problèmes des apprenants</a:t>
            </a:r>
          </a:p>
          <a:p>
            <a:pPr lvl="1"/>
            <a:r>
              <a:rPr lang="fr-FR" sz="1200"/>
              <a:t>Ils ne savent pas au juste </a:t>
            </a:r>
            <a:r>
              <a:rPr lang="fr-FR" sz="1200" baseline="0" noProof="0"/>
              <a:t>quels sont le parties et les aspects de leurs cours qui posent problème</a:t>
            </a:r>
          </a:p>
          <a:p>
            <a:pPr lvl="1"/>
            <a:r>
              <a:rPr lang="fr-FR" sz="1200" baseline="0" noProof="0"/>
              <a:t>Trouver les mesures correctives nécessaires, ainsi que la meilleure façon pour implémenter ces mesures,</a:t>
            </a:r>
          </a:p>
          <a:p>
            <a:r>
              <a:rPr lang="fr-FR" sz="1200" baseline="0" noProof="0"/>
              <a:t>Or il n’y a pas </a:t>
            </a:r>
            <a:r>
              <a:rPr lang="fr-FR" sz="1200"/>
              <a:t>de moyens et d’outils assez efficaces</a:t>
            </a:r>
            <a:r>
              <a:rPr lang="fr-FR" sz="1200" baseline="0" noProof="0"/>
              <a:t> permettant à l’auteur d’avoir des réponses à ces questions, en dehors </a:t>
            </a:r>
            <a:r>
              <a:rPr lang="fr-FR" sz="1200"/>
              <a:t>des</a:t>
            </a:r>
            <a:r>
              <a:rPr lang="fr-FR" sz="1200" baseline="0" noProof="0"/>
              <a:t> solutions traditionnelles telles que les formules de </a:t>
            </a:r>
            <a:r>
              <a:rPr lang="fr-FR" sz="1200" baseline="0" noProof="0" err="1"/>
              <a:t>readability</a:t>
            </a:r>
            <a:r>
              <a:rPr lang="fr-FR" sz="1200" baseline="0" noProof="0"/>
              <a:t> et les méthodes d’inférence du niveau de compréhension avec des tests et des questionnaires.</a:t>
            </a:r>
            <a:r>
              <a:rPr lang="fr-FR" sz="1200"/>
              <a:t> </a:t>
            </a:r>
            <a:endParaRPr lang="fr-FR" sz="1200" baseline="0" noProof="0"/>
          </a:p>
          <a:p>
            <a:r>
              <a:rPr lang="fr-FR" sz="1200" baseline="0" noProof="0"/>
              <a:t>Or ces méthodes ne sont pas efficaces, manque de précision et d’objectivité</a:t>
            </a:r>
          </a:p>
          <a:p>
            <a:r>
              <a:rPr lang="fr-FR" sz="1200"/>
              <a:t>Nous proposons une nouvelle méthode basée sur l'analyse du comportement des apprenants en exploitant les capacités de journalisation des</a:t>
            </a:r>
            <a:r>
              <a:rPr lang="fr-FR" sz="1200" baseline="0" noProof="0"/>
              <a:t> </a:t>
            </a:r>
            <a:r>
              <a:rPr lang="fr-FR" sz="1200"/>
              <a:t>plateformes d'apprentissage</a:t>
            </a:r>
            <a:endParaRPr lang="fr-FR"/>
          </a:p>
          <a:p>
            <a:r>
              <a:rPr lang="fr-FR" sz="1200" baseline="0" noProof="0"/>
              <a:t>Une telle approche est moins intrusive et peut donner une image plus réaliste, surtout en présence d’un corpus important de données. </a:t>
            </a:r>
          </a:p>
          <a:p>
            <a:r>
              <a:rPr lang="fr-FR" sz="1200" baseline="0" noProof="0"/>
              <a:t>Méthodes difficiles à mettre en œuvre car nécessitant des connaissance techniques que n’ont pas les auteurs,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24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/>
              <a:t>Ce travail a pour objectif d’instrumenter</a:t>
            </a:r>
            <a:r>
              <a:rPr lang="fr-FR" baseline="0"/>
              <a:t> les traces des apprenants moyennant des outils d’analyse</a:t>
            </a:r>
            <a:r>
              <a:rPr lang="fr-FR"/>
              <a:t> afin</a:t>
            </a:r>
            <a:endParaRPr lang="fr-FR" baseline="0"/>
          </a:p>
          <a:p>
            <a:pPr marL="228600" indent="-228600">
              <a:buAutoNum type="arabicPeriod"/>
            </a:pPr>
            <a:r>
              <a:rPr lang="fr-FR"/>
              <a:t>de mieux</a:t>
            </a:r>
            <a:r>
              <a:rPr lang="fr-FR" baseline="0"/>
              <a:t> </a:t>
            </a:r>
            <a:r>
              <a:rPr lang="fr-FR"/>
              <a:t>comprendre leur</a:t>
            </a:r>
            <a:r>
              <a:rPr lang="fr-FR" baseline="0"/>
              <a:t> comportement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fr-FR" baseline="0"/>
              <a:t>Détecter leurs problèmes de compréhension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fr-FR" baseline="0"/>
              <a:t>Identifier les aspects et le parties de cours qui sont à l’origine de ces problèmes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fr-FR" baseline="0"/>
              <a:t>Détecter les actions de remédiation appropriées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fr-FR" baseline="0"/>
              <a:t>Et aider et orienter l’auteur dans la mise en œuvre de ces actions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fr-FR" baseline="0"/>
          </a:p>
          <a:p>
            <a:pPr marL="0" indent="0">
              <a:buNone/>
            </a:pPr>
            <a:r>
              <a:rPr lang="fr-FR" baseline="0"/>
              <a:t>Ce travail s’inscrit dans le domaine de </a:t>
            </a:r>
            <a:r>
              <a:rPr lang="fr-FR" baseline="0" err="1"/>
              <a:t>learning</a:t>
            </a:r>
            <a:r>
              <a:rPr lang="fr-FR" baseline="0"/>
              <a:t> </a:t>
            </a:r>
            <a:r>
              <a:rPr lang="fr-FR" baseline="0" err="1"/>
              <a:t>analytics</a:t>
            </a:r>
            <a:r>
              <a:rPr lang="fr-FR"/>
              <a:t>, un domaine</a:t>
            </a:r>
            <a:r>
              <a:rPr lang="fr-FR" baseline="0"/>
              <a:t> qui a </a:t>
            </a:r>
            <a:r>
              <a:rPr lang="fr-FR"/>
              <a:t>émergé</a:t>
            </a:r>
            <a:r>
              <a:rPr lang="fr-FR" baseline="0"/>
              <a:t> en 2013,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fr-FR" baseline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aseline="0"/>
              <a:t>Pour atteindre cet objectif, nous avons proposé un ensemble de contributions que nous allons détailler dans cet exposé</a:t>
            </a:r>
            <a:endParaRPr lang="fr-FR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42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fb4fde48d_0_3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fb4fde48d_0_3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/>
              <a:t>Dans cette partie, nous allons étaler</a:t>
            </a:r>
            <a:r>
              <a:rPr lang="fr-FR" baseline="0"/>
              <a:t> un ensemble de propositions théoriques sous forme d’un cadre général pour la réingénierie documentaire à base des usages</a:t>
            </a:r>
          </a:p>
          <a:p>
            <a:pPr marL="171450" indent="-171450">
              <a:buFontTx/>
              <a:buChar char="-"/>
            </a:pPr>
            <a:r>
              <a:rPr lang="fr-FR" baseline="0"/>
              <a:t>Ces propositions théoriques vont être mises en œuvre pour le cas de cours en ligne</a:t>
            </a:r>
            <a:r>
              <a:rPr lang="fr-FR"/>
              <a:t> dans la 3e partie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7052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/>
              <a:t>Nous </a:t>
            </a:r>
            <a:r>
              <a:rPr lang="fr-FR" noProof="0" err="1"/>
              <a:t>défiinissons</a:t>
            </a:r>
            <a:r>
              <a:rPr lang="fr-FR" noProof="0"/>
              <a:t> la réingénierie documentaire à base des usages comme étant la modification du contenu et des structures documentaires pour les reconstituer en de novelles forme, </a:t>
            </a:r>
            <a:r>
              <a:rPr lang="fr-FR"/>
              <a:t>en réponse</a:t>
            </a:r>
            <a:r>
              <a:rPr lang="fr-FR" noProof="0"/>
              <a:t> aux </a:t>
            </a:r>
            <a:r>
              <a:rPr lang="fr-FR"/>
              <a:t>usages</a:t>
            </a:r>
            <a:r>
              <a:rPr lang="fr-FR" noProof="0"/>
              <a:t> des lecteurs</a:t>
            </a:r>
          </a:p>
          <a:p>
            <a:r>
              <a:rPr lang="fr-FR" noProof="0"/>
              <a:t>Cette réingénierie, nous lui associons le </a:t>
            </a:r>
            <a:r>
              <a:rPr lang="fr-FR" noProof="0" err="1"/>
              <a:t>framework</a:t>
            </a:r>
            <a:r>
              <a:rPr lang="fr-FR" noProof="0"/>
              <a:t> </a:t>
            </a:r>
            <a:r>
              <a:rPr lang="fr-FR" noProof="0" err="1"/>
              <a:t>conceptual</a:t>
            </a:r>
            <a:r>
              <a:rPr lang="fr-FR" noProof="0"/>
              <a:t> suivant</a:t>
            </a:r>
          </a:p>
          <a:p>
            <a:pPr lvl="1"/>
            <a:r>
              <a:rPr lang="fr-FR" noProof="0"/>
              <a:t>Une fois qu’un document est rédigé par un auteur, il est mis à la disposition des lecteurs</a:t>
            </a:r>
          </a:p>
          <a:p>
            <a:pPr lvl="1"/>
            <a:r>
              <a:rPr lang="fr-FR" noProof="0"/>
              <a:t>Toutes les actions des</a:t>
            </a:r>
            <a:r>
              <a:rPr lang="fr-FR" baseline="0" noProof="0"/>
              <a:t> lecteurs sont </a:t>
            </a:r>
            <a:r>
              <a:rPr lang="fr-FR" noProof="0"/>
              <a:t>capturées et </a:t>
            </a:r>
            <a:r>
              <a:rPr lang="fr-FR"/>
              <a:t>enregistrées</a:t>
            </a:r>
            <a:r>
              <a:rPr lang="fr-FR" noProof="0"/>
              <a:t> dans une base de données de trace</a:t>
            </a:r>
          </a:p>
          <a:p>
            <a:pPr lvl="1"/>
            <a:r>
              <a:rPr lang="fr-FR" noProof="0"/>
              <a:t>Ces traces </a:t>
            </a:r>
            <a:r>
              <a:rPr lang="fr-FR" noProof="0" err="1"/>
              <a:t>don’t</a:t>
            </a:r>
            <a:r>
              <a:rPr lang="fr-FR" noProof="0"/>
              <a:t> analysées afin de calculer un</a:t>
            </a:r>
            <a:r>
              <a:rPr lang="fr-FR" baseline="0" noProof="0"/>
              <a:t> ensemble d’indicateurs permettant de décrire le comportement des lecteurs</a:t>
            </a:r>
          </a:p>
          <a:p>
            <a:pPr lvl="1"/>
            <a:r>
              <a:rPr lang="fr-FR" baseline="0" noProof="0"/>
              <a:t>À leur tour, ces indicateur sont analysées afin e déceler des </a:t>
            </a:r>
            <a:r>
              <a:rPr lang="fr-FR"/>
              <a:t>problèmes</a:t>
            </a:r>
            <a:r>
              <a:rPr lang="fr-FR" baseline="0" noProof="0"/>
              <a:t> éventuels de compréhension des apprenants,</a:t>
            </a:r>
          </a:p>
          <a:p>
            <a:pPr lvl="1"/>
            <a:r>
              <a:rPr lang="fr-FR" baseline="0" noProof="0"/>
              <a:t>Un outil de </a:t>
            </a:r>
            <a:r>
              <a:rPr lang="fr-FR"/>
              <a:t>génération</a:t>
            </a:r>
            <a:r>
              <a:rPr lang="fr-FR" baseline="0" noProof="0"/>
              <a:t> de solution permet de proposer </a:t>
            </a:r>
            <a:r>
              <a:rPr lang="fr-FR"/>
              <a:t>des</a:t>
            </a:r>
            <a:r>
              <a:rPr lang="fr-FR" baseline="0" noProof="0"/>
              <a:t> actions de modification documentaires à l’auteur via un tableau de bord</a:t>
            </a:r>
          </a:p>
          <a:p>
            <a:pPr lvl="1"/>
            <a:r>
              <a:rPr lang="fr-FR"/>
              <a:t>Moyennant</a:t>
            </a:r>
            <a:r>
              <a:rPr lang="fr-FR" baseline="0" noProof="0"/>
              <a:t> ce </a:t>
            </a:r>
            <a:r>
              <a:rPr lang="fr-FR" baseline="0" noProof="0" err="1"/>
              <a:t>dashboard</a:t>
            </a:r>
            <a:r>
              <a:rPr lang="fr-FR" baseline="0" noProof="0"/>
              <a:t>, l’auteur peut envisage d’éditer son document et de générer une nouvelle version</a:t>
            </a:r>
          </a:p>
          <a:p>
            <a:pPr lvl="1"/>
            <a:r>
              <a:rPr lang="fr-FR" baseline="0" noProof="0"/>
              <a:t>Cette dernière subira le même processus de réingénierie à base des usages</a:t>
            </a:r>
          </a:p>
          <a:p>
            <a:pPr lvl="1"/>
            <a:endParaRPr lang="fr-FR" noProof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0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</a:t>
            </a:r>
            <a:r>
              <a:rPr lang="fr-FR" noProof="0" dirty="0"/>
              <a:t> actions de réingénierie </a:t>
            </a:r>
            <a:r>
              <a:rPr lang="fr-FR" dirty="0"/>
              <a:t>est définie comme étant</a:t>
            </a:r>
            <a:r>
              <a:rPr lang="fr-FR" noProof="0" dirty="0"/>
              <a:t> l’application d’un ensemble de primitives d'édition sur une cible donnée en réponse à un problème de compréhension donné</a:t>
            </a:r>
          </a:p>
          <a:p>
            <a:r>
              <a:rPr lang="fr-FR" noProof="0" dirty="0"/>
              <a:t>Les primitives sont l’ensemble des actions élémentaires appliquées dans le cadre de l’ingénierie documentaire</a:t>
            </a:r>
          </a:p>
          <a:p>
            <a:r>
              <a:rPr lang="fr-FR" noProof="0" dirty="0"/>
              <a:t>La cible d’une action dépend de la définition u modèle et des</a:t>
            </a:r>
            <a:r>
              <a:rPr lang="fr-FR" baseline="0" noProof="0" dirty="0"/>
              <a:t> structures sous-jacentes à la construction du document</a:t>
            </a:r>
          </a:p>
          <a:p>
            <a:r>
              <a:rPr lang="fr-FR" dirty="0"/>
              <a:t>Commençons donc par élaborer notre modèle de document et les primitives de réingénierie</a:t>
            </a:r>
            <a:endParaRPr lang="fr-FR" noProof="0" dirty="0"/>
          </a:p>
          <a:p>
            <a:endParaRPr lang="fr-FR" noProof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054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fb4fde48d_0_3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fb4fde48d_0_3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/>
              <a:t>Dans cette partie, nous allons introduire notre approche analytique qui met en œuvre le modèle de réingénierie que nous avons introduit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/>
              <a:t>Comme contributions, </a:t>
            </a:r>
            <a:r>
              <a:rPr lang="fr-FR" err="1"/>
              <a:t>nou</a:t>
            </a:r>
            <a:r>
              <a:rPr lang="fr-FR"/>
              <a:t> allons </a:t>
            </a:r>
            <a:r>
              <a:rPr lang="fr-FR" err="1"/>
              <a:t>préenter</a:t>
            </a:r>
            <a:r>
              <a:rPr lang="fr-FR"/>
              <a:t> l’approche analytique, un</a:t>
            </a:r>
            <a:r>
              <a:rPr lang="fr-FR" baseline="0"/>
              <a:t> </a:t>
            </a:r>
            <a:r>
              <a:rPr lang="fr-FR" baseline="0" err="1"/>
              <a:t>algo</a:t>
            </a:r>
            <a:r>
              <a:rPr lang="fr-FR" baseline="0"/>
              <a:t> pour l’analyse des traces, un ensemble d’indicateur et un mécanisme de génération de suggestion de révision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505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2" userDrawn="1">
  <p:cSld name="TITLE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13"/>
          <p:cNvGrpSpPr/>
          <p:nvPr/>
        </p:nvGrpSpPr>
        <p:grpSpPr>
          <a:xfrm>
            <a:off x="82175" y="1356528"/>
            <a:ext cx="3908570" cy="4126482"/>
            <a:chOff x="0" y="75"/>
            <a:chExt cx="5153705" cy="5152950"/>
          </a:xfrm>
        </p:grpSpPr>
        <p:sp>
          <p:nvSpPr>
            <p:cNvPr id="59" name="Google Shape;59;p13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2360299" y="1828968"/>
            <a:ext cx="6411912" cy="172750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74924" y="75976"/>
            <a:ext cx="8172000" cy="572700"/>
          </a:xfrm>
          <a:prstGeom prst="rect">
            <a:avLst/>
          </a:prstGeom>
          <a:ln>
            <a:noFill/>
            <a:prstDash val="solid"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E6E9A"/>
              </a:buClr>
              <a:buSzPts val="2800"/>
              <a:buNone/>
              <a:defRPr sz="3000">
                <a:solidFill>
                  <a:srgbClr val="1F497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01934" y="798725"/>
            <a:ext cx="8648286" cy="3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>
                <a:solidFill>
                  <a:srgbClr val="43434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rtl="0"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Gill Sans"/>
              <a:buChar char="–"/>
              <a:defRPr sz="2000">
                <a:solidFill>
                  <a:schemeClr val="bg2">
                    <a:lumMod val="75000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Questrial"/>
              <a:buChar char="■"/>
              <a:defRPr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Questrial"/>
              <a:buChar char="●"/>
              <a:defRPr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Questrial"/>
              <a:buChar char="○"/>
              <a:defRPr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Questrial"/>
              <a:buChar char="■"/>
              <a:defRPr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Questrial"/>
              <a:buChar char="●"/>
              <a:defRPr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Questrial"/>
              <a:buChar char="○"/>
              <a:defRPr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Questrial"/>
              <a:buChar char="■"/>
              <a:defRPr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‹N°›</a:t>
            </a:fld>
            <a:r>
              <a:rPr lang="en-US" dirty="0"/>
              <a:t>/59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;p4"/>
          <p:cNvSpPr txBox="1">
            <a:spLocks noGrp="1"/>
          </p:cNvSpPr>
          <p:nvPr>
            <p:ph type="body" idx="13"/>
          </p:nvPr>
        </p:nvSpPr>
        <p:spPr>
          <a:xfrm>
            <a:off x="250319" y="964534"/>
            <a:ext cx="4070472" cy="369868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>
                <a:solidFill>
                  <a:srgbClr val="43434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rtl="0"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Gill Sans"/>
              <a:buChar char="–"/>
              <a:defRPr sz="2000">
                <a:solidFill>
                  <a:schemeClr val="bg2">
                    <a:lumMod val="75000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Questrial"/>
              <a:buChar char="■"/>
              <a:defRPr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Questrial"/>
              <a:buChar char="●"/>
              <a:defRPr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Questrial"/>
              <a:buChar char="○"/>
              <a:defRPr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Questrial"/>
              <a:buChar char="■"/>
              <a:defRPr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Questrial"/>
              <a:buChar char="●"/>
              <a:defRPr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Questrial"/>
              <a:buChar char="○"/>
              <a:defRPr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Questrial"/>
              <a:buChar char="■"/>
              <a:defRPr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fr-FR"/>
          </a:p>
        </p:txBody>
      </p:sp>
      <p:sp>
        <p:nvSpPr>
          <p:cNvPr id="7" name="Google Shape;23;p4"/>
          <p:cNvSpPr txBox="1">
            <a:spLocks noGrp="1"/>
          </p:cNvSpPr>
          <p:nvPr>
            <p:ph type="body" idx="14"/>
          </p:nvPr>
        </p:nvSpPr>
        <p:spPr>
          <a:xfrm>
            <a:off x="4822161" y="964534"/>
            <a:ext cx="4070472" cy="369868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>
                <a:solidFill>
                  <a:srgbClr val="43434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rtl="0"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Gill Sans"/>
              <a:buChar char="–"/>
              <a:defRPr sz="2000">
                <a:solidFill>
                  <a:schemeClr val="bg2">
                    <a:lumMod val="75000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Questrial"/>
              <a:buChar char="■"/>
              <a:defRPr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Questrial"/>
              <a:buChar char="●"/>
              <a:defRPr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Questrial"/>
              <a:buChar char="○"/>
              <a:defRPr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Questrial"/>
              <a:buChar char="■"/>
              <a:defRPr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Questrial"/>
              <a:buChar char="●"/>
              <a:defRPr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Questrial"/>
              <a:buChar char="○"/>
              <a:defRPr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Questrial"/>
              <a:buChar char="■"/>
              <a:defRPr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fr-FR"/>
          </a:p>
        </p:txBody>
      </p:sp>
      <p:sp>
        <p:nvSpPr>
          <p:cNvPr id="8" name="Google Shape;22;p4"/>
          <p:cNvSpPr txBox="1">
            <a:spLocks noGrp="1"/>
          </p:cNvSpPr>
          <p:nvPr>
            <p:ph type="title"/>
          </p:nvPr>
        </p:nvSpPr>
        <p:spPr>
          <a:xfrm>
            <a:off x="774924" y="75976"/>
            <a:ext cx="8172000" cy="572700"/>
          </a:xfrm>
          <a:prstGeom prst="rect">
            <a:avLst/>
          </a:prstGeom>
          <a:ln>
            <a:noFill/>
            <a:prstDash val="solid"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E6E9A"/>
              </a:buClr>
              <a:buSzPts val="2800"/>
              <a:buNone/>
              <a:defRPr sz="3000">
                <a:solidFill>
                  <a:srgbClr val="1F497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‹N°›</a:t>
            </a:fld>
            <a:r>
              <a:rPr lang="en-US" dirty="0"/>
              <a:t>/42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;p4"/>
          <p:cNvSpPr txBox="1">
            <a:spLocks noGrp="1"/>
          </p:cNvSpPr>
          <p:nvPr>
            <p:ph type="title"/>
          </p:nvPr>
        </p:nvSpPr>
        <p:spPr>
          <a:xfrm>
            <a:off x="774925" y="75976"/>
            <a:ext cx="8136028" cy="572700"/>
          </a:xfrm>
          <a:prstGeom prst="rect">
            <a:avLst/>
          </a:prstGeom>
          <a:ln>
            <a:noFill/>
            <a:prstDash val="solid"/>
          </a:ln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E6E9A"/>
              </a:buClr>
              <a:buSzPts val="2800"/>
              <a:buNone/>
              <a:defRPr sz="3000">
                <a:solidFill>
                  <a:srgbClr val="1F497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‹N°›</a:t>
            </a:fld>
            <a:r>
              <a:rPr lang="en-US" dirty="0"/>
              <a:t>/59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299938" y="4813373"/>
            <a:ext cx="645490" cy="267507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rtl="0">
              <a:buNone/>
              <a:defRPr sz="1200"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r>
              <a:rPr lang="fr-FR"/>
              <a:t>/40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299938" y="4813373"/>
            <a:ext cx="645490" cy="267507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rtl="0">
              <a:buNone/>
              <a:defRPr sz="1200"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r>
              <a:rPr lang="fr-FR"/>
              <a:t>/40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8" name="Google Shape;24;p4"/>
          <p:cNvSpPr txBox="1">
            <a:spLocks/>
          </p:cNvSpPr>
          <p:nvPr userDrawn="1"/>
        </p:nvSpPr>
        <p:spPr>
          <a:xfrm>
            <a:off x="8299938" y="4813373"/>
            <a:ext cx="645490" cy="267507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r>
              <a:rPr lang="fr-FR"/>
              <a:t>/40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299938" y="4813373"/>
            <a:ext cx="645490" cy="267507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lvl="0" rtl="0">
              <a:buNone/>
              <a:defRPr sz="1200"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r>
              <a:rPr lang="fr-FR"/>
              <a:t>/40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4925" y="86025"/>
            <a:ext cx="820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3200"/>
              <a:buFont typeface="Calibri"/>
              <a:buNone/>
              <a:defRPr sz="3200" b="1">
                <a:solidFill>
                  <a:srgbClr val="4E6F9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7672" y="786537"/>
            <a:ext cx="8843486" cy="3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Char char="●"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○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" name="Google Shape;9;p1"/>
          <p:cNvSpPr/>
          <p:nvPr userDrawn="1"/>
        </p:nvSpPr>
        <p:spPr>
          <a:xfrm rot="-5400000">
            <a:off x="-117149" y="117604"/>
            <a:ext cx="1666500" cy="1432200"/>
          </a:xfrm>
          <a:prstGeom prst="diagStripe">
            <a:avLst>
              <a:gd name="adj" fmla="val 5000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1"/>
          <p:cNvGrpSpPr/>
          <p:nvPr/>
        </p:nvGrpSpPr>
        <p:grpSpPr>
          <a:xfrm>
            <a:off x="129120" y="164362"/>
            <a:ext cx="432000" cy="468000"/>
            <a:chOff x="416" y="546"/>
            <a:chExt cx="820201" cy="934438"/>
          </a:xfrm>
        </p:grpSpPr>
        <p:sp>
          <p:nvSpPr>
            <p:cNvPr id="11" name="Google Shape;11;p1"/>
            <p:cNvSpPr/>
            <p:nvPr/>
          </p:nvSpPr>
          <p:spPr>
            <a:xfrm rot="-5400000">
              <a:off x="-51784" y="52746"/>
              <a:ext cx="743700" cy="6393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 flipH="1">
              <a:off x="181317" y="191283"/>
              <a:ext cx="639300" cy="7437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RÃ©sultat de recherche d'images pour &quot;univ bejaia&quot;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" t="12522" r="5783" b="8806"/>
          <a:stretch/>
        </p:blipFill>
        <p:spPr bwMode="auto">
          <a:xfrm>
            <a:off x="247237" y="4778683"/>
            <a:ext cx="93857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cerist&quot;"/>
          <p:cNvPicPr>
            <a:picLocks noChangeAspect="1" noChangeArrowheads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" t="14786" r="4988" b="13001"/>
          <a:stretch/>
        </p:blipFill>
        <p:spPr bwMode="auto">
          <a:xfrm>
            <a:off x="4469253" y="4763837"/>
            <a:ext cx="74382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2"/>
          <p:cNvCxnSpPr/>
          <p:nvPr userDrawn="1"/>
        </p:nvCxnSpPr>
        <p:spPr>
          <a:xfrm flipH="1">
            <a:off x="415686" y="4739349"/>
            <a:ext cx="8605472" cy="0"/>
          </a:xfrm>
          <a:prstGeom prst="line">
            <a:avLst/>
          </a:prstGeom>
          <a:ln w="6350">
            <a:solidFill>
              <a:schemeClr val="tx2">
                <a:alpha val="83000"/>
              </a:schemeClr>
            </a:solidFill>
          </a:ln>
          <a:effectLst>
            <a:outerShdw blurRad="393700" sx="93000" sy="93000" algn="ctr" rotWithShape="0">
              <a:prstClr val="black">
                <a:alpha val="3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56320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4E6E9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1E6B3B7-92AF-44CE-AF3D-460955EA33A0}" type="slidenum">
              <a:rPr lang="en-US" b="1" smtClean="0"/>
              <a:pPr/>
              <a:t>‹N°›</a:t>
            </a:fld>
            <a:r>
              <a:rPr lang="en-US" dirty="0"/>
              <a:t>/59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ctrTitle"/>
          </p:nvPr>
        </p:nvSpPr>
        <p:spPr>
          <a:xfrm>
            <a:off x="2218871" y="2272421"/>
            <a:ext cx="6683984" cy="1179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/>
              <a:t>Models and Tools for Usage based</a:t>
            </a:r>
            <a:br>
              <a:rPr lang="en-US" dirty="0"/>
            </a:br>
            <a:r>
              <a:rPr lang="en-US" dirty="0"/>
              <a:t>  e-Learning Documents Reengineering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336067" y="102611"/>
            <a:ext cx="6574971" cy="92333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fr-FR" sz="1800" b="1" dirty="0">
                <a:latin typeface="Calibri"/>
                <a:cs typeface="Calibri"/>
              </a:rPr>
              <a:t>Université Abderrahmane Mira - Béjaïa</a:t>
            </a:r>
          </a:p>
          <a:p>
            <a:pPr algn="ctr"/>
            <a:r>
              <a:rPr lang="fr-FR" sz="1800" b="1" dirty="0">
                <a:latin typeface="Calibri"/>
                <a:cs typeface="Calibri"/>
              </a:rPr>
              <a:t>Faculté des Sciences Exactes</a:t>
            </a:r>
          </a:p>
          <a:p>
            <a:pPr algn="ctr"/>
            <a:r>
              <a:rPr lang="fr-FR" sz="1800" b="1" dirty="0">
                <a:latin typeface="Calibri"/>
                <a:cs typeface="Calibri"/>
              </a:rPr>
              <a:t>Département d'Informatique</a:t>
            </a:r>
          </a:p>
        </p:txBody>
      </p:sp>
      <p:pic>
        <p:nvPicPr>
          <p:cNvPr id="1026" name="Picture 2" descr="logo ub taille papetrie (1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6" r="5814"/>
          <a:stretch/>
        </p:blipFill>
        <p:spPr bwMode="auto">
          <a:xfrm>
            <a:off x="130508" y="205077"/>
            <a:ext cx="2470296" cy="77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7B298FD-643A-46B1-B6D8-D3C2933286BB}"/>
              </a:ext>
            </a:extLst>
          </p:cNvPr>
          <p:cNvSpPr txBox="1"/>
          <p:nvPr/>
        </p:nvSpPr>
        <p:spPr>
          <a:xfrm>
            <a:off x="2542636" y="1135453"/>
            <a:ext cx="457631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800" i="1">
                <a:latin typeface="Calibri"/>
              </a:rPr>
              <a:t>Soutenance de Thèse de </a:t>
            </a:r>
            <a:r>
              <a:rPr lang="fr-FR" sz="1800" i="1" dirty="0">
                <a:latin typeface="Calibri"/>
              </a:rPr>
              <a:t>Doctorat en Science</a:t>
            </a:r>
            <a:endParaRPr lang="fr-FR"/>
          </a:p>
          <a:p>
            <a:pPr algn="ctr"/>
            <a:r>
              <a:rPr lang="fr-FR" sz="1800" i="1">
                <a:latin typeface="Calibri"/>
              </a:rPr>
              <a:t>Spécialité: Informatique</a:t>
            </a:r>
          </a:p>
          <a:p>
            <a:pPr algn="ctr"/>
            <a:r>
              <a:rPr lang="fr-FR" sz="1800" i="1">
                <a:latin typeface="Calibri"/>
              </a:rPr>
              <a:t>Option: Cloud Computing</a:t>
            </a:r>
            <a:endParaRPr lang="fr-FR" sz="1800" i="1" dirty="0">
              <a:latin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9479CE9-933A-4183-8116-F39D506039FC}"/>
              </a:ext>
            </a:extLst>
          </p:cNvPr>
          <p:cNvSpPr txBox="1"/>
          <p:nvPr/>
        </p:nvSpPr>
        <p:spPr>
          <a:xfrm>
            <a:off x="2391675" y="3604764"/>
            <a:ext cx="6571169" cy="7418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800">
                <a:latin typeface="Calibri"/>
              </a:rPr>
              <a:t>Présentée par: </a:t>
            </a:r>
            <a:r>
              <a:rPr lang="fr-FR" sz="1800" b="1">
                <a:latin typeface="Calibri"/>
              </a:rPr>
              <a:t>Madjid SADALLAH</a:t>
            </a:r>
          </a:p>
          <a:p>
            <a:pPr>
              <a:lnSpc>
                <a:spcPct val="150000"/>
              </a:lnSpc>
            </a:pPr>
            <a:r>
              <a:rPr lang="fr-FR" sz="1800">
                <a:latin typeface="Calibri"/>
              </a:rPr>
              <a:t>Directeur de thèse: Professeur </a:t>
            </a:r>
            <a:r>
              <a:rPr lang="fr-FR" sz="1800" b="1">
                <a:latin typeface="Calibri"/>
              </a:rPr>
              <a:t>Yannick PRIE</a:t>
            </a:r>
            <a:r>
              <a:rPr lang="fr-FR" sz="1800">
                <a:latin typeface="Calibri"/>
              </a:rPr>
              <a:t> (</a:t>
            </a:r>
            <a:r>
              <a:rPr lang="fr-FR" sz="1800" i="1">
                <a:latin typeface="Calibri"/>
              </a:rPr>
              <a:t>Université de Nantes</a:t>
            </a:r>
            <a:r>
              <a:rPr lang="fr-FR" sz="1800">
                <a:latin typeface="Calibri"/>
              </a:rPr>
              <a:t>)</a:t>
            </a:r>
            <a:endParaRPr lang="fr-FR" sz="1800" dirty="0">
              <a:latin typeface="Calibri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9BE7961E-B764-4451-8B84-2B7D6D9FF6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78" r="-420" b="14855"/>
          <a:stretch/>
        </p:blipFill>
        <p:spPr>
          <a:xfrm>
            <a:off x="7582259" y="170731"/>
            <a:ext cx="1415843" cy="60840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44E24E4-F478-4223-B0DF-381939841068}"/>
              </a:ext>
            </a:extLst>
          </p:cNvPr>
          <p:cNvSpPr txBox="1"/>
          <p:nvPr/>
        </p:nvSpPr>
        <p:spPr>
          <a:xfrm>
            <a:off x="2866126" y="4683065"/>
            <a:ext cx="45763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800">
                <a:latin typeface="Calibri"/>
              </a:rPr>
              <a:t>25 Avril 2019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model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4990" y="2359791"/>
            <a:ext cx="4695934" cy="24074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surface structure</a:t>
            </a:r>
          </a:p>
          <a:p>
            <a:pPr lvl="1"/>
            <a:r>
              <a:rPr lang="en-US" dirty="0"/>
              <a:t>organization of the document</a:t>
            </a:r>
          </a:p>
          <a:p>
            <a:pPr lvl="1"/>
            <a:r>
              <a:rPr lang="en-US" dirty="0"/>
              <a:t>relations between its element</a:t>
            </a:r>
          </a:p>
          <a:p>
            <a:r>
              <a:rPr lang="en-US" dirty="0"/>
              <a:t>The conceptual structure</a:t>
            </a:r>
          </a:p>
          <a:p>
            <a:pPr lvl="1"/>
            <a:r>
              <a:rPr lang="en-US" dirty="0"/>
              <a:t>what is expressed by the author </a:t>
            </a:r>
          </a:p>
          <a:p>
            <a:pPr lvl="1"/>
            <a:r>
              <a:rPr lang="en-US" dirty="0"/>
              <a:t>and how it is expressed</a:t>
            </a:r>
          </a:p>
        </p:txBody>
      </p:sp>
      <p:graphicFrame>
        <p:nvGraphicFramePr>
          <p:cNvPr id="22" name="Diagramme 21"/>
          <p:cNvGraphicFramePr/>
          <p:nvPr>
            <p:extLst>
              <p:ext uri="{D42A27DB-BD31-4B8C-83A1-F6EECF244321}">
                <p14:modId xmlns:p14="http://schemas.microsoft.com/office/powerpoint/2010/main" val="2205238114"/>
              </p:ext>
            </p:extLst>
          </p:nvPr>
        </p:nvGraphicFramePr>
        <p:xfrm>
          <a:off x="58865" y="850976"/>
          <a:ext cx="4211220" cy="2011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Ellipse 28"/>
          <p:cNvSpPr/>
          <p:nvPr/>
        </p:nvSpPr>
        <p:spPr>
          <a:xfrm>
            <a:off x="6225716" y="2239981"/>
            <a:ext cx="838683" cy="7200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Surface </a:t>
            </a:r>
          </a:p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Structure</a:t>
            </a:r>
          </a:p>
        </p:txBody>
      </p:sp>
      <p:sp>
        <p:nvSpPr>
          <p:cNvPr id="30" name="Rectangle à coins arrondis 29"/>
          <p:cNvSpPr/>
          <p:nvPr/>
        </p:nvSpPr>
        <p:spPr>
          <a:xfrm>
            <a:off x="5257784" y="3970848"/>
            <a:ext cx="2556344" cy="51661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Level of comprehension</a:t>
            </a:r>
          </a:p>
        </p:txBody>
      </p:sp>
      <p:sp>
        <p:nvSpPr>
          <p:cNvPr id="31" name="Ellipse 30"/>
          <p:cNvSpPr/>
          <p:nvPr/>
        </p:nvSpPr>
        <p:spPr>
          <a:xfrm>
            <a:off x="6181893" y="3560730"/>
            <a:ext cx="744702" cy="458141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" panose="020B0604020202020204" charset="0"/>
              </a:rPr>
              <a:t>≠</a:t>
            </a:r>
          </a:p>
        </p:txBody>
      </p:sp>
      <p:cxnSp>
        <p:nvCxnSpPr>
          <p:cNvPr id="32" name="Connecteur en arc 31"/>
          <p:cNvCxnSpPr>
            <a:stCxn id="43" idx="3"/>
            <a:endCxn id="31" idx="1"/>
          </p:cNvCxnSpPr>
          <p:nvPr/>
        </p:nvCxnSpPr>
        <p:spPr>
          <a:xfrm rot="16200000" flipH="1">
            <a:off x="4987519" y="2324390"/>
            <a:ext cx="773284" cy="183358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Connecteur en arc 32"/>
          <p:cNvCxnSpPr>
            <a:stCxn id="28" idx="5"/>
            <a:endCxn id="31" idx="7"/>
          </p:cNvCxnSpPr>
          <p:nvPr/>
        </p:nvCxnSpPr>
        <p:spPr>
          <a:xfrm rot="5400000">
            <a:off x="7469745" y="2235053"/>
            <a:ext cx="740562" cy="20449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4" name="Picture 2" descr="RÃ©sultat de recherche d'images pour &quot;teacher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424" y="1510637"/>
            <a:ext cx="830227" cy="84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RÃ©sultat de recherche d'images pour &quot;icone student&quot;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928" y="1510637"/>
            <a:ext cx="903987" cy="91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Image associÃ©e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7" t="9350" r="12635" b="8072"/>
          <a:stretch/>
        </p:blipFill>
        <p:spPr bwMode="auto">
          <a:xfrm>
            <a:off x="5990275" y="829300"/>
            <a:ext cx="1018454" cy="112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e 36"/>
          <p:cNvGrpSpPr/>
          <p:nvPr/>
        </p:nvGrpSpPr>
        <p:grpSpPr>
          <a:xfrm>
            <a:off x="4632839" y="755232"/>
            <a:ext cx="1204258" cy="750967"/>
            <a:chOff x="3082253" y="937858"/>
            <a:chExt cx="2556187" cy="750967"/>
          </a:xfrm>
        </p:grpSpPr>
        <p:cxnSp>
          <p:nvCxnSpPr>
            <p:cNvPr id="38" name="Connecteur droit avec flèche 37"/>
            <p:cNvCxnSpPr>
              <a:stCxn id="34" idx="0"/>
            </p:cNvCxnSpPr>
            <p:nvPr/>
          </p:nvCxnSpPr>
          <p:spPr>
            <a:xfrm flipV="1">
              <a:off x="3443670" y="1197289"/>
              <a:ext cx="2194770" cy="4915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ZoneTexte 38"/>
            <p:cNvSpPr txBox="1"/>
            <p:nvPr/>
          </p:nvSpPr>
          <p:spPr>
            <a:xfrm>
              <a:off x="3082253" y="937858"/>
              <a:ext cx="2040712" cy="3077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Edition</a:t>
              </a:r>
              <a:endParaRPr lang="en-US" sz="1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0" name="Groupe 39"/>
          <p:cNvGrpSpPr/>
          <p:nvPr/>
        </p:nvGrpSpPr>
        <p:grpSpPr>
          <a:xfrm>
            <a:off x="6933462" y="876843"/>
            <a:ext cx="1249906" cy="517347"/>
            <a:chOff x="4936353" y="874407"/>
            <a:chExt cx="1261431" cy="517347"/>
          </a:xfrm>
        </p:grpSpPr>
        <p:cxnSp>
          <p:nvCxnSpPr>
            <p:cNvPr id="41" name="Connecteur droit avec flèche 40"/>
            <p:cNvCxnSpPr/>
            <p:nvPr/>
          </p:nvCxnSpPr>
          <p:spPr>
            <a:xfrm flipH="1" flipV="1">
              <a:off x="4936353" y="984007"/>
              <a:ext cx="1146042" cy="40774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ZoneTexte 41"/>
            <p:cNvSpPr txBox="1"/>
            <p:nvPr/>
          </p:nvSpPr>
          <p:spPr>
            <a:xfrm>
              <a:off x="5411991" y="874407"/>
              <a:ext cx="785793" cy="3077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Reading</a:t>
              </a:r>
              <a:endParaRPr lang="en-US" sz="1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3" name="Ellipse 42"/>
          <p:cNvSpPr/>
          <p:nvPr/>
        </p:nvSpPr>
        <p:spPr>
          <a:xfrm>
            <a:off x="4300653" y="2239981"/>
            <a:ext cx="1070133" cy="72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Conceptual </a:t>
            </a:r>
          </a:p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Structure 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5257784" y="2288080"/>
            <a:ext cx="961410" cy="311901"/>
            <a:chOff x="5312214" y="2343077"/>
            <a:chExt cx="961410" cy="311901"/>
          </a:xfrm>
        </p:grpSpPr>
        <p:cxnSp>
          <p:nvCxnSpPr>
            <p:cNvPr id="44" name="Connecteur droit avec flèche 43"/>
            <p:cNvCxnSpPr>
              <a:stCxn id="43" idx="6"/>
              <a:endCxn id="29" idx="2"/>
            </p:cNvCxnSpPr>
            <p:nvPr/>
          </p:nvCxnSpPr>
          <p:spPr>
            <a:xfrm>
              <a:off x="5414330" y="2654978"/>
              <a:ext cx="854930" cy="0"/>
            </a:xfrm>
            <a:prstGeom prst="straightConnector1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ZoneTexte 45"/>
            <p:cNvSpPr txBox="1"/>
            <p:nvPr/>
          </p:nvSpPr>
          <p:spPr>
            <a:xfrm>
              <a:off x="5312214" y="2343077"/>
              <a:ext cx="961410" cy="3077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Encoding</a:t>
              </a:r>
              <a:endParaRPr lang="en-US" sz="1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7045968" y="2296032"/>
            <a:ext cx="961410" cy="307777"/>
            <a:chOff x="7100398" y="2350462"/>
            <a:chExt cx="961410" cy="307777"/>
          </a:xfrm>
        </p:grpSpPr>
        <p:cxnSp>
          <p:nvCxnSpPr>
            <p:cNvPr id="45" name="Connecteur droit avec flèche 44"/>
            <p:cNvCxnSpPr/>
            <p:nvPr/>
          </p:nvCxnSpPr>
          <p:spPr>
            <a:xfrm>
              <a:off x="7148599" y="2650287"/>
              <a:ext cx="854930" cy="0"/>
            </a:xfrm>
            <a:prstGeom prst="straightConnector1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ZoneTexte 46"/>
            <p:cNvSpPr txBox="1"/>
            <p:nvPr/>
          </p:nvSpPr>
          <p:spPr>
            <a:xfrm>
              <a:off x="7100398" y="2350462"/>
              <a:ext cx="961410" cy="3077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Decoding</a:t>
              </a:r>
              <a:endParaRPr lang="en-US" sz="1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8" name="Ellipse 27"/>
          <p:cNvSpPr/>
          <p:nvPr/>
        </p:nvSpPr>
        <p:spPr>
          <a:xfrm>
            <a:off x="7949099" y="2272703"/>
            <a:ext cx="1070133" cy="720000"/>
          </a:xfrm>
          <a:prstGeom prst="ellipse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96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Conceptual</a:t>
            </a:r>
          </a:p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Structure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C31E47B-AE4D-464B-BF4C-62A7117629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10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28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43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related to document structures</a:t>
            </a:r>
          </a:p>
        </p:txBody>
      </p:sp>
      <p:graphicFrame>
        <p:nvGraphicFramePr>
          <p:cNvPr id="22" name="Diagramme 21"/>
          <p:cNvGraphicFramePr/>
          <p:nvPr>
            <p:extLst>
              <p:ext uri="{D42A27DB-BD31-4B8C-83A1-F6EECF244321}">
                <p14:modId xmlns:p14="http://schemas.microsoft.com/office/powerpoint/2010/main" val="3726584945"/>
              </p:ext>
            </p:extLst>
          </p:nvPr>
        </p:nvGraphicFramePr>
        <p:xfrm>
          <a:off x="58865" y="850975"/>
          <a:ext cx="4211220" cy="3797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/>
          <p:cNvSpPr/>
          <p:nvPr/>
        </p:nvSpPr>
        <p:spPr>
          <a:xfrm>
            <a:off x="4392000" y="640015"/>
            <a:ext cx="335280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Logical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4392000" y="650920"/>
            <a:ext cx="335280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Physical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4392000" y="1278483"/>
            <a:ext cx="4572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i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Placement on the layout</a:t>
            </a:r>
          </a:p>
          <a:p>
            <a:pPr marL="342900" lvl="1" indent="-342900">
              <a:buFontTx/>
              <a:buChar char="-"/>
            </a:pP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PL1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Bad location</a:t>
            </a:r>
          </a:p>
          <a:p>
            <a:pPr marL="342900" lvl="1" indent="-342900">
              <a:buFontTx/>
              <a:buChar char="-"/>
            </a:pP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PL2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Inadequate size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200" i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Timing and synchronization</a:t>
            </a:r>
          </a:p>
          <a:p>
            <a:pPr marL="342900" lvl="1" indent="-342900">
              <a:buFontTx/>
              <a:buChar char="-"/>
            </a:pP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PL3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Inadequate temporal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inf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-342900">
              <a:buFontTx/>
              <a:buChar char="-"/>
            </a:pP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PL4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Bad synchronization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200" i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Linking and navigation</a:t>
            </a:r>
          </a:p>
          <a:p>
            <a:pPr marL="342900" lvl="1" indent="-342900">
              <a:buFontTx/>
              <a:buChar char="-"/>
            </a:pP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PL5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Inappropriate/useless link </a:t>
            </a:r>
          </a:p>
          <a:p>
            <a:pPr marL="342900" lvl="1" indent="-342900">
              <a:buFontTx/>
              <a:buChar char="-"/>
            </a:pP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PL6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Needed link missing</a:t>
            </a:r>
          </a:p>
          <a:p>
            <a:pPr marL="342900" lvl="1" indent="-342900">
              <a:buFontTx/>
              <a:buChar char="-"/>
            </a:pP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PL7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Broken link</a:t>
            </a:r>
          </a:p>
        </p:txBody>
      </p:sp>
      <p:sp>
        <p:nvSpPr>
          <p:cNvPr id="14" name="Pentagone 13"/>
          <p:cNvSpPr/>
          <p:nvPr/>
        </p:nvSpPr>
        <p:spPr>
          <a:xfrm>
            <a:off x="557301" y="4196884"/>
            <a:ext cx="2906794" cy="369332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76200" indent="0" algn="ctr">
              <a:buNone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29 document issues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6943C3-DF90-4B7C-8735-67C30DFE3B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11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4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2" grpId="0" animBg="1"/>
      <p:bldP spid="2" grpId="1" animBg="1"/>
      <p:bldP spid="8" grpId="0" animBg="1"/>
      <p:bldP spid="8" grpId="1" animBg="1"/>
      <p:bldP spid="9" grpId="0"/>
      <p:bldP spid="9" grpId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related to document structures</a:t>
            </a:r>
          </a:p>
        </p:txBody>
      </p:sp>
      <p:graphicFrame>
        <p:nvGraphicFramePr>
          <p:cNvPr id="22" name="Diagramme 21"/>
          <p:cNvGraphicFramePr/>
          <p:nvPr/>
        </p:nvGraphicFramePr>
        <p:xfrm>
          <a:off x="58865" y="850975"/>
          <a:ext cx="4211220" cy="3797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texte 4"/>
          <p:cNvSpPr>
            <a:spLocks noGrp="1"/>
          </p:cNvSpPr>
          <p:nvPr>
            <p:ph type="body" idx="4294967295"/>
          </p:nvPr>
        </p:nvSpPr>
        <p:spPr>
          <a:xfrm>
            <a:off x="4381403" y="999214"/>
            <a:ext cx="4751073" cy="3501452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>
              <a:lnSpc>
                <a:spcPct val="12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sz="2200" i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Selection of elements</a:t>
            </a:r>
          </a:p>
          <a:p>
            <a:pPr marL="342900" lvl="2" indent="-255588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Tx/>
              <a:buChar char="-"/>
            </a:pPr>
            <a:r>
              <a:rPr lang="en-US" sz="22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LL1 Unnecessary/bulky element</a:t>
            </a:r>
          </a:p>
          <a:p>
            <a:pPr marL="342900" lvl="2" indent="-255588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Tx/>
              <a:buChar char="-"/>
            </a:pPr>
            <a:r>
              <a:rPr lang="en-US" sz="22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LL2 Non suitable title </a:t>
            </a:r>
          </a:p>
          <a:p>
            <a:pPr marL="342900" lvl="2" indent="-255588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Tx/>
              <a:buChar char="-"/>
            </a:pPr>
            <a:r>
              <a:rPr lang="en-US" sz="22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LL3 Element to decompose</a:t>
            </a:r>
          </a:p>
          <a:p>
            <a:pPr marL="342900" lvl="2" indent="-255588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Tx/>
              <a:buChar char="-"/>
            </a:pPr>
            <a:r>
              <a:rPr lang="en-US" sz="22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LL4 Element to combine w/others</a:t>
            </a:r>
          </a:p>
          <a:p>
            <a:pPr marL="457200" indent="-457200">
              <a:lnSpc>
                <a:spcPct val="12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sz="2200" i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Outline and elements sequencing</a:t>
            </a:r>
          </a:p>
          <a:p>
            <a:pPr marL="342900" lvl="2" indent="-255588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Tx/>
              <a:buChar char="-"/>
            </a:pPr>
            <a:r>
              <a:rPr lang="en-US" sz="22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LL5 Element not in its best position</a:t>
            </a:r>
          </a:p>
          <a:p>
            <a:pPr marL="342900" lvl="2" indent="-255588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Tx/>
              <a:buChar char="-"/>
            </a:pPr>
            <a:r>
              <a:rPr lang="en-US" sz="22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LL6 Late position of the element </a:t>
            </a:r>
          </a:p>
          <a:p>
            <a:pPr marL="342900" lvl="2" indent="-255588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Tx/>
              <a:buChar char="-"/>
            </a:pPr>
            <a:r>
              <a:rPr lang="en-US" sz="22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LL7 Early position of the element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4381403" y="679289"/>
            <a:ext cx="335280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Logical level</a:t>
            </a:r>
          </a:p>
        </p:txBody>
      </p:sp>
      <p:sp>
        <p:nvSpPr>
          <p:cNvPr id="14" name="Pentagone 13"/>
          <p:cNvSpPr/>
          <p:nvPr/>
        </p:nvSpPr>
        <p:spPr>
          <a:xfrm>
            <a:off x="557301" y="4196884"/>
            <a:ext cx="2906794" cy="369332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76200" indent="0" algn="ctr">
              <a:buNone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29 document issues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01B1D39-337A-4654-B408-C6F864B038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12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97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7" grpId="0"/>
      <p:bldP spid="7" grpId="1"/>
      <p:bldP spid="2" grpId="0" animBg="1"/>
      <p:bldP spid="2" grpId="1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related to document structures</a:t>
            </a:r>
          </a:p>
        </p:txBody>
      </p:sp>
      <p:graphicFrame>
        <p:nvGraphicFramePr>
          <p:cNvPr id="22" name="Diagramme 21"/>
          <p:cNvGraphicFramePr/>
          <p:nvPr/>
        </p:nvGraphicFramePr>
        <p:xfrm>
          <a:off x="58865" y="850975"/>
          <a:ext cx="4211220" cy="3797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/>
          <p:cNvSpPr/>
          <p:nvPr/>
        </p:nvSpPr>
        <p:spPr>
          <a:xfrm>
            <a:off x="4392000" y="1246437"/>
            <a:ext cx="4572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i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Productivity and readability</a:t>
            </a:r>
          </a:p>
          <a:p>
            <a:pPr marL="342900" lvl="1" indent="-342900">
              <a:buFontTx/>
              <a:buChar char="-"/>
            </a:pP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WL1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Language and lexical weakness</a:t>
            </a:r>
          </a:p>
          <a:p>
            <a:pPr marL="342900" lvl="1" indent="-342900">
              <a:buFontTx/>
              <a:buChar char="-"/>
            </a:pP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WL2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Bad syntactic construction</a:t>
            </a:r>
          </a:p>
          <a:p>
            <a:pPr lvl="1"/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Complexity</a:t>
            </a:r>
          </a:p>
          <a:p>
            <a:pPr marL="342900" lvl="1" indent="-342900">
              <a:buFontTx/>
              <a:buChar char="-"/>
            </a:pP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WL 3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Many new complex information</a:t>
            </a:r>
          </a:p>
          <a:p>
            <a:pPr marL="342900" lvl="1" indent="-342900">
              <a:buFontTx/>
              <a:buChar char="-"/>
            </a:pP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WL4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Complex construction</a:t>
            </a:r>
          </a:p>
          <a:p>
            <a:pPr marL="342900" lvl="1" indent="-342900">
              <a:buFontTx/>
              <a:buChar char="-"/>
            </a:pP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WL5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Recall problems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92000" y="657700"/>
            <a:ext cx="335280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Writing level</a:t>
            </a:r>
          </a:p>
        </p:txBody>
      </p:sp>
      <p:sp>
        <p:nvSpPr>
          <p:cNvPr id="14" name="Pentagone 13"/>
          <p:cNvSpPr/>
          <p:nvPr/>
        </p:nvSpPr>
        <p:spPr>
          <a:xfrm>
            <a:off x="557301" y="4196884"/>
            <a:ext cx="2906794" cy="369332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76200" indent="0" algn="ctr">
              <a:buNone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29 document issues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CE6F39C-4141-470D-979D-130EC8EC8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13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12" grpId="0"/>
      <p:bldP spid="12" grpId="1"/>
      <p:bldP spid="13" grpId="0" animBg="1"/>
      <p:bldP spid="13" grpId="1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related to document structures</a:t>
            </a:r>
          </a:p>
        </p:txBody>
      </p:sp>
      <p:graphicFrame>
        <p:nvGraphicFramePr>
          <p:cNvPr id="22" name="Diagramme 21"/>
          <p:cNvGraphicFramePr/>
          <p:nvPr/>
        </p:nvGraphicFramePr>
        <p:xfrm>
          <a:off x="58865" y="850975"/>
          <a:ext cx="4211220" cy="3797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Rectangle 16"/>
          <p:cNvSpPr/>
          <p:nvPr/>
        </p:nvSpPr>
        <p:spPr>
          <a:xfrm>
            <a:off x="4386754" y="1051030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i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Consistency</a:t>
            </a:r>
          </a:p>
          <a:p>
            <a:pPr marL="285750" lvl="1" indent="-285750">
              <a:buFontTx/>
              <a:buChar char="-"/>
            </a:pP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ML1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Lack or loss of thematic unit </a:t>
            </a:r>
          </a:p>
          <a:p>
            <a:pPr marL="285750" lvl="1" indent="-285750">
              <a:buFontTx/>
              <a:buChar char="-"/>
            </a:pP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ML2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Contradictions</a:t>
            </a:r>
          </a:p>
          <a:p>
            <a:pPr marL="285750" lvl="1" indent="-285750">
              <a:buFontTx/>
              <a:buChar char="-"/>
            </a:pP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ML 3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Unclear semantic relation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i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Cohesion</a:t>
            </a:r>
          </a:p>
          <a:p>
            <a:pPr marL="285750" lvl="1" indent="-285750">
              <a:buFontTx/>
              <a:buChar char="-"/>
            </a:pP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ML4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Unclear connection between ideas</a:t>
            </a:r>
          </a:p>
          <a:p>
            <a:pPr marL="285750" lvl="1" indent="-285750">
              <a:buFontTx/>
              <a:buChar char="-"/>
            </a:pP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ML5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Incoherent ideas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i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Intentionality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acceptability</a:t>
            </a:r>
          </a:p>
          <a:p>
            <a:pPr marL="285750" lvl="1" indent="-285750">
              <a:buFontTx/>
              <a:buChar char="-"/>
            </a:pP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ML6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Misunderstanding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86754" y="650920"/>
            <a:ext cx="335280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Meaning level</a:t>
            </a:r>
          </a:p>
        </p:txBody>
      </p:sp>
      <p:sp>
        <p:nvSpPr>
          <p:cNvPr id="14" name="Pentagone 13"/>
          <p:cNvSpPr/>
          <p:nvPr/>
        </p:nvSpPr>
        <p:spPr>
          <a:xfrm>
            <a:off x="557301" y="4196884"/>
            <a:ext cx="2906794" cy="369332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76200" indent="0" algn="ctr">
              <a:buNone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29 document issues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3CB883C-4094-40DE-B64A-4E5AEEBFD9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14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8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17" grpId="0"/>
      <p:bldP spid="17" grpId="1"/>
      <p:bldP spid="18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related to document structures</a:t>
            </a:r>
          </a:p>
        </p:txBody>
      </p:sp>
      <p:graphicFrame>
        <p:nvGraphicFramePr>
          <p:cNvPr id="22" name="Diagramme 21"/>
          <p:cNvGraphicFramePr/>
          <p:nvPr/>
        </p:nvGraphicFramePr>
        <p:xfrm>
          <a:off x="58865" y="850975"/>
          <a:ext cx="4211220" cy="3797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Pentagone 13"/>
          <p:cNvSpPr/>
          <p:nvPr/>
        </p:nvSpPr>
        <p:spPr>
          <a:xfrm>
            <a:off x="557301" y="4196884"/>
            <a:ext cx="2906794" cy="369332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76200" indent="0" algn="ctr">
              <a:buNone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29 document issues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354512-437B-4778-A854-A8AEC2DD0070}"/>
              </a:ext>
            </a:extLst>
          </p:cNvPr>
          <p:cNvSpPr/>
          <p:nvPr/>
        </p:nvSpPr>
        <p:spPr>
          <a:xfrm>
            <a:off x="4390827" y="1226446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2400" i="1" dirty="0" err="1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Informativity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buFontTx/>
              <a:buChar char="-"/>
            </a:pP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ML7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Marginal or uninformative</a:t>
            </a:r>
          </a:p>
          <a:p>
            <a:pPr marL="285750" lvl="1" indent="-285750">
              <a:buFontTx/>
              <a:buChar char="-"/>
            </a:pP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ML8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Overwhelming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sz="2400" i="1" dirty="0" err="1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Situationality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buFontTx/>
              <a:buChar char="-"/>
            </a:pP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ML9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Inadequacy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sz="2400" i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Intertextuality</a:t>
            </a:r>
          </a:p>
          <a:p>
            <a:pPr marL="285750" lvl="1" indent="-285750">
              <a:buFontTx/>
              <a:buChar char="-"/>
            </a:pP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ML10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Prerequisites needed</a:t>
            </a:r>
          </a:p>
          <a:p>
            <a:pPr marL="76200" indent="0">
              <a:buNone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B016FF-93F3-4C5E-8757-43A7B0E8528C}"/>
              </a:ext>
            </a:extLst>
          </p:cNvPr>
          <p:cNvSpPr/>
          <p:nvPr/>
        </p:nvSpPr>
        <p:spPr>
          <a:xfrm>
            <a:off x="4392000" y="650920"/>
            <a:ext cx="335280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Physical level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A55EA9-93CD-4972-8F68-74AE7D0F04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15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4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14" grpId="0" animBg="1"/>
      <p:bldP spid="8" grpId="0"/>
      <p:bldP spid="9" grpId="0" animBg="1"/>
      <p:bldP spid="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idx="13"/>
          </p:nvPr>
        </p:nvSpPr>
        <p:spPr>
          <a:xfrm>
            <a:off x="250319" y="964534"/>
            <a:ext cx="3311747" cy="3698683"/>
          </a:xfrm>
        </p:spPr>
        <p:txBody>
          <a:bodyPr/>
          <a:lstStyle/>
          <a:p>
            <a:r>
              <a:rPr lang="en-US" dirty="0"/>
              <a:t>A primitive </a:t>
            </a:r>
          </a:p>
          <a:p>
            <a:pPr lvl="1"/>
            <a:r>
              <a:rPr lang="en-US" dirty="0"/>
              <a:t>impacts a dimension: </a:t>
            </a:r>
            <a:r>
              <a:rPr lang="en-US" i="1" dirty="0"/>
              <a:t>style, structure, content, </a:t>
            </a:r>
            <a:r>
              <a:rPr lang="en-US" dirty="0"/>
              <a:t>or</a:t>
            </a:r>
            <a:r>
              <a:rPr lang="en-US" i="1" dirty="0"/>
              <a:t> links</a:t>
            </a:r>
          </a:p>
          <a:p>
            <a:pPr lvl="1"/>
            <a:r>
              <a:rPr lang="en-US" dirty="0"/>
              <a:t>produces an effect: </a:t>
            </a:r>
            <a:r>
              <a:rPr lang="en-US" i="1" dirty="0"/>
              <a:t>addition, modification </a:t>
            </a:r>
            <a:r>
              <a:rPr lang="en-US" dirty="0"/>
              <a:t>or </a:t>
            </a:r>
            <a:r>
              <a:rPr lang="en-US" i="1" dirty="0"/>
              <a:t>suppression</a:t>
            </a:r>
          </a:p>
          <a:p>
            <a:endParaRPr lang="en-US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of document reengineering actions</a:t>
            </a:r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911198"/>
              </p:ext>
            </p:extLst>
          </p:nvPr>
        </p:nvGraphicFramePr>
        <p:xfrm>
          <a:off x="3733492" y="665035"/>
          <a:ext cx="5213432" cy="40233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162659">
                  <a:extLst>
                    <a:ext uri="{9D8B030D-6E8A-4147-A177-3AD203B41FA5}">
                      <a16:colId xmlns:a16="http://schemas.microsoft.com/office/drawing/2014/main" val="3231123165"/>
                    </a:ext>
                  </a:extLst>
                </a:gridCol>
                <a:gridCol w="1190562">
                  <a:extLst>
                    <a:ext uri="{9D8B030D-6E8A-4147-A177-3AD203B41FA5}">
                      <a16:colId xmlns:a16="http://schemas.microsoft.com/office/drawing/2014/main" val="766559960"/>
                    </a:ext>
                  </a:extLst>
                </a:gridCol>
                <a:gridCol w="1801693">
                  <a:extLst>
                    <a:ext uri="{9D8B030D-6E8A-4147-A177-3AD203B41FA5}">
                      <a16:colId xmlns:a16="http://schemas.microsoft.com/office/drawing/2014/main" val="2067678766"/>
                    </a:ext>
                  </a:extLst>
                </a:gridCol>
                <a:gridCol w="1058518">
                  <a:extLst>
                    <a:ext uri="{9D8B030D-6E8A-4147-A177-3AD203B41FA5}">
                      <a16:colId xmlns:a16="http://schemas.microsoft.com/office/drawing/2014/main" val="3180233318"/>
                    </a:ext>
                  </a:extLst>
                </a:gridCol>
              </a:tblGrid>
              <a:tr h="228798">
                <a:tc>
                  <a:txBody>
                    <a:bodyPr/>
                    <a:lstStyle/>
                    <a:p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Deletion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930123"/>
                  </a:ext>
                </a:extLst>
              </a:tr>
              <a:tr h="22879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Add rule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Alter rule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Delete rule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01849"/>
                  </a:ext>
                </a:extLst>
              </a:tr>
              <a:tr h="22879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Add element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Retitle – Move – Merge – Split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Delete element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440864"/>
                  </a:ext>
                </a:extLst>
              </a:tr>
              <a:tr h="22879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Insert – Explain – Illustrate – Remind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Organize – Summarize – Extend – Deepen – Reformulate – Simplify – Correct</a:t>
                      </a:r>
                      <a:r>
                        <a:rPr lang="en-US" sz="1800" baseline="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– Update </a:t>
                      </a:r>
                      <a:r>
                        <a:rPr lang="en-US" sz="18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–</a:t>
                      </a:r>
                      <a:r>
                        <a:rPr lang="en-US" sz="1800" baseline="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Translate</a:t>
                      </a:r>
                      <a:endParaRPr lang="en-US" sz="18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Delete content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802005"/>
                  </a:ext>
                </a:extLst>
              </a:tr>
              <a:tr h="22879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Add ink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Modify link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Del. link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261287"/>
                  </a:ext>
                </a:extLst>
              </a:tr>
            </a:tbl>
          </a:graphicData>
        </a:graphic>
      </p:graphicFrame>
      <p:sp>
        <p:nvSpPr>
          <p:cNvPr id="7" name="Pentagone 6"/>
          <p:cNvSpPr/>
          <p:nvPr/>
        </p:nvSpPr>
        <p:spPr>
          <a:xfrm>
            <a:off x="655272" y="4287131"/>
            <a:ext cx="2906794" cy="369332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76200" indent="0" algn="ctr">
              <a:buNone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26 primitives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4B7AF91-D64A-4332-A144-13CED7749C3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16</a:t>
            </a:fld>
            <a:r>
              <a:rPr lang="en-US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04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Usage-based document reengineering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60" y="2398000"/>
            <a:ext cx="7030108" cy="2254349"/>
          </a:xfrm>
          <a:prstGeom prst="rect">
            <a:avLst/>
          </a:prstGeom>
        </p:spPr>
      </p:pic>
      <p:sp>
        <p:nvSpPr>
          <p:cNvPr id="11" name="Ellipse 10"/>
          <p:cNvSpPr/>
          <p:nvPr/>
        </p:nvSpPr>
        <p:spPr>
          <a:xfrm>
            <a:off x="648391" y="4307106"/>
            <a:ext cx="890181" cy="324000"/>
          </a:xfrm>
          <a:prstGeom prst="ellipse">
            <a:avLst/>
          </a:prstGeom>
          <a:ln w="31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b="1"/>
              <a:t>LL1 to LL7</a:t>
            </a:r>
          </a:p>
        </p:txBody>
      </p:sp>
      <p:sp>
        <p:nvSpPr>
          <p:cNvPr id="12" name="Ellipse 11"/>
          <p:cNvSpPr/>
          <p:nvPr/>
        </p:nvSpPr>
        <p:spPr>
          <a:xfrm>
            <a:off x="2400991" y="4307106"/>
            <a:ext cx="890181" cy="324000"/>
          </a:xfrm>
          <a:prstGeom prst="ellipse">
            <a:avLst/>
          </a:prstGeom>
          <a:ln w="31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b="1" dirty="0"/>
              <a:t>PL1 to PL7</a:t>
            </a:r>
          </a:p>
        </p:txBody>
      </p:sp>
      <p:sp>
        <p:nvSpPr>
          <p:cNvPr id="13" name="Ellipse 12"/>
          <p:cNvSpPr/>
          <p:nvPr/>
        </p:nvSpPr>
        <p:spPr>
          <a:xfrm>
            <a:off x="4142161" y="4307106"/>
            <a:ext cx="890181" cy="324000"/>
          </a:xfrm>
          <a:prstGeom prst="ellipse">
            <a:avLst/>
          </a:prstGeom>
          <a:ln w="31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b="1" dirty="0"/>
              <a:t>WL1 to WL5</a:t>
            </a:r>
          </a:p>
        </p:txBody>
      </p:sp>
      <p:sp>
        <p:nvSpPr>
          <p:cNvPr id="14" name="Ellipse 13"/>
          <p:cNvSpPr/>
          <p:nvPr/>
        </p:nvSpPr>
        <p:spPr>
          <a:xfrm>
            <a:off x="5780461" y="4307106"/>
            <a:ext cx="931236" cy="324000"/>
          </a:xfrm>
          <a:prstGeom prst="ellipse">
            <a:avLst/>
          </a:prstGeom>
          <a:ln w="31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b="1"/>
              <a:t>ML1 to ML10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198503" y="682595"/>
            <a:ext cx="7207022" cy="1583572"/>
            <a:chOff x="582930" y="944828"/>
            <a:chExt cx="7057830" cy="1388901"/>
          </a:xfrm>
        </p:grpSpPr>
        <p:sp>
          <p:nvSpPr>
            <p:cNvPr id="16" name="Ellipse 15"/>
            <p:cNvSpPr/>
            <p:nvPr/>
          </p:nvSpPr>
          <p:spPr>
            <a:xfrm>
              <a:off x="960121" y="1142337"/>
              <a:ext cx="204537" cy="22364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930" y="944828"/>
              <a:ext cx="7057830" cy="1388901"/>
            </a:xfrm>
            <a:prstGeom prst="rect">
              <a:avLst/>
            </a:prstGeom>
          </p:spPr>
        </p:pic>
      </p:grpSp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090" y="2184202"/>
            <a:ext cx="439323" cy="432000"/>
          </a:xfrm>
          <a:prstGeom prst="rect">
            <a:avLst/>
          </a:prstGeom>
        </p:spPr>
      </p:pic>
      <p:grpSp>
        <p:nvGrpSpPr>
          <p:cNvPr id="19" name="Groupe 18"/>
          <p:cNvGrpSpPr/>
          <p:nvPr/>
        </p:nvGrpSpPr>
        <p:grpSpPr>
          <a:xfrm>
            <a:off x="7405525" y="1474381"/>
            <a:ext cx="1615633" cy="925821"/>
            <a:chOff x="7405525" y="1474381"/>
            <a:chExt cx="1615633" cy="925821"/>
          </a:xfrm>
        </p:grpSpPr>
        <p:cxnSp>
          <p:nvCxnSpPr>
            <p:cNvPr id="20" name="Connecteur en arc 19"/>
            <p:cNvCxnSpPr>
              <a:stCxn id="17" idx="3"/>
              <a:endCxn id="18" idx="3"/>
            </p:cNvCxnSpPr>
            <p:nvPr/>
          </p:nvCxnSpPr>
          <p:spPr>
            <a:xfrm>
              <a:off x="7405525" y="1474381"/>
              <a:ext cx="483888" cy="925821"/>
            </a:xfrm>
            <a:prstGeom prst="curvedConnector3">
              <a:avLst>
                <a:gd name="adj1" fmla="val 147242"/>
              </a:avLst>
            </a:prstGeom>
            <a:ln>
              <a:solidFill>
                <a:srgbClr val="00B05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à coins arrondis 20"/>
            <p:cNvSpPr/>
            <p:nvPr/>
          </p:nvSpPr>
          <p:spPr>
            <a:xfrm>
              <a:off x="7524552" y="1755918"/>
              <a:ext cx="1496606" cy="2520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err="1">
                  <a:latin typeface="Calibri" panose="020F0502020204030204" pitchFamily="34" charset="0"/>
                  <a:cs typeface="Calibri" panose="020F0502020204030204" pitchFamily="34" charset="0"/>
                </a:rPr>
                <a:t>Reeng</a:t>
              </a:r>
              <a:r>
                <a:rPr lang="en-US">
                  <a:latin typeface="Calibri" panose="020F0502020204030204" pitchFamily="34" charset="0"/>
                  <a:cs typeface="Calibri" panose="020F0502020204030204" pitchFamily="34" charset="0"/>
                </a:rPr>
                <a:t>. primitives</a:t>
              </a: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7317068" y="2400202"/>
            <a:ext cx="1593885" cy="1124973"/>
            <a:chOff x="7317068" y="2400202"/>
            <a:chExt cx="1593885" cy="1124973"/>
          </a:xfrm>
        </p:grpSpPr>
        <p:cxnSp>
          <p:nvCxnSpPr>
            <p:cNvPr id="23" name="Connecteur en arc 22"/>
            <p:cNvCxnSpPr>
              <a:stCxn id="10" idx="3"/>
              <a:endCxn id="18" idx="3"/>
            </p:cNvCxnSpPr>
            <p:nvPr/>
          </p:nvCxnSpPr>
          <p:spPr>
            <a:xfrm flipV="1">
              <a:off x="7317068" y="2400202"/>
              <a:ext cx="572345" cy="1124973"/>
            </a:xfrm>
            <a:prstGeom prst="curvedConnector3">
              <a:avLst>
                <a:gd name="adj1" fmla="val 139941"/>
              </a:avLst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4" name="Rectangle à coins arrondis 23"/>
            <p:cNvSpPr/>
            <p:nvPr/>
          </p:nvSpPr>
          <p:spPr>
            <a:xfrm>
              <a:off x="7638815" y="2819963"/>
              <a:ext cx="1272138" cy="2520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alibri" panose="020F0502020204030204" pitchFamily="34" charset="0"/>
                  <a:cs typeface="Calibri" panose="020F0502020204030204" pitchFamily="34" charset="0"/>
                </a:rPr>
                <a:t>Reading issues</a:t>
              </a:r>
            </a:p>
          </p:txBody>
        </p:sp>
      </p:grpSp>
      <p:cxnSp>
        <p:nvCxnSpPr>
          <p:cNvPr id="25" name="Connecteur droit avec flèche 24"/>
          <p:cNvCxnSpPr>
            <a:stCxn id="18" idx="1"/>
          </p:cNvCxnSpPr>
          <p:nvPr/>
        </p:nvCxnSpPr>
        <p:spPr>
          <a:xfrm flipH="1">
            <a:off x="3685032" y="2400202"/>
            <a:ext cx="3765058" cy="26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à coins arrondis 25"/>
          <p:cNvSpPr/>
          <p:nvPr/>
        </p:nvSpPr>
        <p:spPr>
          <a:xfrm>
            <a:off x="4655127" y="2277497"/>
            <a:ext cx="1818825" cy="2160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Reengineering actions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5509DA-141B-4803-BB60-E85EBA2415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17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47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" dirty="0"/>
              <a:t>Document-related issues and reengineering primitives</a:t>
            </a:r>
            <a:endParaRPr lang="en-US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798659"/>
              </p:ext>
            </p:extLst>
          </p:nvPr>
        </p:nvGraphicFramePr>
        <p:xfrm>
          <a:off x="897756" y="1218844"/>
          <a:ext cx="7454674" cy="3548419"/>
        </p:xfrm>
        <a:graphic>
          <a:graphicData uri="http://schemas.openxmlformats.org/drawingml/2006/table">
            <a:tbl>
              <a:tblPr firstRow="1" firstCol="1">
                <a:tableStyleId>{9DCAF9ED-07DC-4A11-8D7F-57B35C25682E}</a:tableStyleId>
              </a:tblPr>
              <a:tblGrid>
                <a:gridCol w="836862">
                  <a:extLst>
                    <a:ext uri="{9D8B030D-6E8A-4147-A177-3AD203B41FA5}">
                      <a16:colId xmlns:a16="http://schemas.microsoft.com/office/drawing/2014/main" val="2011454368"/>
                    </a:ext>
                  </a:extLst>
                </a:gridCol>
                <a:gridCol w="4305877">
                  <a:extLst>
                    <a:ext uri="{9D8B030D-6E8A-4147-A177-3AD203B41FA5}">
                      <a16:colId xmlns:a16="http://schemas.microsoft.com/office/drawing/2014/main" val="2242561820"/>
                    </a:ext>
                  </a:extLst>
                </a:gridCol>
                <a:gridCol w="2311935">
                  <a:extLst>
                    <a:ext uri="{9D8B030D-6E8A-4147-A177-3AD203B41FA5}">
                      <a16:colId xmlns:a16="http://schemas.microsoft.com/office/drawing/2014/main" val="1279641918"/>
                    </a:ext>
                  </a:extLst>
                </a:gridCol>
              </a:tblGrid>
              <a:tr h="39979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ill Sans" panose="020B0604020202020204" charset="0"/>
                        </a:rPr>
                        <a:t>Code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ill Sans" panose="020B0604020202020204" charset="0"/>
                        </a:rPr>
                        <a:t>Issue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Gill Sans" panose="020B0604020202020204" charset="0"/>
                        </a:rPr>
                        <a:t>Primitives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075321"/>
                  </a:ext>
                </a:extLst>
              </a:tr>
              <a:tr h="4498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Gill Sans" panose="020B0604020202020204" charset="0"/>
                        </a:rPr>
                        <a:t>LL1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Gill Sans" panose="020B0604020202020204" charset="0"/>
                        </a:rPr>
                        <a:t>Unnecessary/bulky element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effectLst/>
                          <a:latin typeface="Gill Sans" panose="020B0604020202020204" charset="0"/>
                        </a:rPr>
                        <a:t>REMOVE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1993232"/>
                  </a:ext>
                </a:extLst>
              </a:tr>
              <a:tr h="4498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Gill Sans" panose="020B0604020202020204" charset="0"/>
                        </a:rPr>
                        <a:t>LL2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Gill Sans" panose="020B0604020202020204" charset="0"/>
                        </a:rPr>
                        <a:t>Non suitable title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cap="small">
                          <a:effectLst/>
                          <a:latin typeface="Gill Sans" panose="020B0604020202020204" charset="0"/>
                        </a:rPr>
                        <a:t>RETITLE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267253"/>
                  </a:ext>
                </a:extLst>
              </a:tr>
              <a:tr h="4498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Gill Sans" panose="020B0604020202020204" charset="0"/>
                        </a:rPr>
                        <a:t>LL3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Gill Sans" panose="020B0604020202020204" charset="0"/>
                        </a:rPr>
                        <a:t>Element to decompose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cap="small">
                          <a:effectLst/>
                          <a:latin typeface="Gill Sans" panose="020B0604020202020204" charset="0"/>
                        </a:rPr>
                        <a:t>SPLIT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54451"/>
                  </a:ext>
                </a:extLst>
              </a:tr>
              <a:tr h="4498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Gill Sans" panose="020B0604020202020204" charset="0"/>
                        </a:rPr>
                        <a:t>LL4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Gill Sans" panose="020B0604020202020204" charset="0"/>
                        </a:rPr>
                        <a:t>Element to combine with others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cap="small">
                          <a:effectLst/>
                          <a:latin typeface="Gill Sans" panose="020B0604020202020204" charset="0"/>
                        </a:rPr>
                        <a:t>COMBINE (WITH)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388187"/>
                  </a:ext>
                </a:extLst>
              </a:tr>
              <a:tr h="4498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Gill Sans" panose="020B0604020202020204" charset="0"/>
                        </a:rPr>
                        <a:t>LL5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Gill Sans" panose="020B0604020202020204" charset="0"/>
                        </a:rPr>
                        <a:t>Element not in its best position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cap="small">
                          <a:effectLst/>
                          <a:latin typeface="Gill Sans" panose="020B0604020202020204" charset="0"/>
                        </a:rPr>
                        <a:t>MOVE (TO)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8183543"/>
                  </a:ext>
                </a:extLst>
              </a:tr>
              <a:tr h="4498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Gill Sans" panose="020B0604020202020204" charset="0"/>
                        </a:rPr>
                        <a:t>LL6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Gill Sans" panose="020B0604020202020204" charset="0"/>
                        </a:rPr>
                        <a:t>Late position of the element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cap="small">
                          <a:effectLst/>
                          <a:latin typeface="Gill Sans" panose="020B0604020202020204" charset="0"/>
                        </a:rPr>
                        <a:t>MOVE (BACKWARD)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501428"/>
                  </a:ext>
                </a:extLst>
              </a:tr>
              <a:tr h="4498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Gill Sans" panose="020B0604020202020204" charset="0"/>
                        </a:rPr>
                        <a:t>LL7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Gill Sans" panose="020B0604020202020204" charset="0"/>
                        </a:rPr>
                        <a:t>Early position of the element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effectLst/>
                          <a:latin typeface="Gill Sans" panose="020B0604020202020204" charset="0"/>
                        </a:rPr>
                        <a:t>MOVE (FORWARD)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873522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415654" y="749943"/>
            <a:ext cx="3762407" cy="3693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Surface structure: Logical Level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D65D2E-04E0-4742-B1A7-B313990B64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18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8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" dirty="0"/>
              <a:t>Document-related issues and reengineering primitives</a:t>
            </a:r>
            <a:endParaRPr lang="en-US" dirty="0"/>
          </a:p>
        </p:txBody>
      </p:sp>
      <p:graphicFrame>
        <p:nvGraphicFramePr>
          <p:cNvPr id="9" name="Tableau 8"/>
          <p:cNvGraphicFramePr>
            <a:graphicFrameLocks noGrp="1"/>
          </p:cNvGraphicFramePr>
          <p:nvPr/>
        </p:nvGraphicFramePr>
        <p:xfrm>
          <a:off x="328784" y="1242312"/>
          <a:ext cx="8639033" cy="2954087"/>
        </p:xfrm>
        <a:graphic>
          <a:graphicData uri="http://schemas.openxmlformats.org/drawingml/2006/table">
            <a:tbl>
              <a:tblPr firstRow="1" firstCol="1">
                <a:tableStyleId>{9DCAF9ED-07DC-4A11-8D7F-57B35C25682E}</a:tableStyleId>
              </a:tblPr>
              <a:tblGrid>
                <a:gridCol w="1823348">
                  <a:extLst>
                    <a:ext uri="{9D8B030D-6E8A-4147-A177-3AD203B41FA5}">
                      <a16:colId xmlns:a16="http://schemas.microsoft.com/office/drawing/2014/main" val="4191601157"/>
                    </a:ext>
                  </a:extLst>
                </a:gridCol>
                <a:gridCol w="3688715">
                  <a:extLst>
                    <a:ext uri="{9D8B030D-6E8A-4147-A177-3AD203B41FA5}">
                      <a16:colId xmlns:a16="http://schemas.microsoft.com/office/drawing/2014/main" val="4243972413"/>
                    </a:ext>
                  </a:extLst>
                </a:gridCol>
                <a:gridCol w="3126970">
                  <a:extLst>
                    <a:ext uri="{9D8B030D-6E8A-4147-A177-3AD203B41FA5}">
                      <a16:colId xmlns:a16="http://schemas.microsoft.com/office/drawing/2014/main" val="10386759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ill Sans" panose="020B0604020202020204" charset="0"/>
                        </a:rPr>
                        <a:t>Code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ill Sans" panose="020B0604020202020204" charset="0"/>
                        </a:rPr>
                        <a:t>Issue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Gill Sans" panose="020B0604020202020204" charset="0"/>
                        </a:rPr>
                        <a:t>Primitives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138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Gill Sans" panose="020B0604020202020204" charset="0"/>
                        </a:rPr>
                        <a:t>PL1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Gill Sans" panose="020B0604020202020204" charset="0"/>
                        </a:rPr>
                        <a:t>Bad location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cap="small">
                          <a:effectLst/>
                          <a:latin typeface="Gill Sans" panose="020B0604020202020204" charset="0"/>
                        </a:rPr>
                        <a:t>Modify_Style (location)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126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Gill Sans" panose="020B0604020202020204" charset="0"/>
                        </a:rPr>
                        <a:t>PL2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Gill Sans" panose="020B0604020202020204" charset="0"/>
                        </a:rPr>
                        <a:t>Inadequate size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cap="small">
                          <a:effectLst/>
                          <a:latin typeface="Gill Sans" panose="020B0604020202020204" charset="0"/>
                        </a:rPr>
                        <a:t>Modify_Style(size)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828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Gill Sans" panose="020B0604020202020204" charset="0"/>
                        </a:rPr>
                        <a:t>PL3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Gill Sans" panose="020B0604020202020204" charset="0"/>
                        </a:rPr>
                        <a:t>Inadequate temporal information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cap="small">
                          <a:effectLst/>
                          <a:latin typeface="Gill Sans" panose="020B0604020202020204" charset="0"/>
                        </a:rPr>
                        <a:t>Modify_style(timing)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247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Gill Sans" panose="020B0604020202020204" charset="0"/>
                        </a:rPr>
                        <a:t>PL4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Gill Sans" panose="020B0604020202020204" charset="0"/>
                        </a:rPr>
                        <a:t>Bad synchronization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cap="small" dirty="0" err="1">
                          <a:effectLst/>
                          <a:latin typeface="Gill Sans" panose="020B0604020202020204" charset="0"/>
                        </a:rPr>
                        <a:t>Modify_style</a:t>
                      </a:r>
                      <a:r>
                        <a:rPr lang="en-US" sz="1600" cap="small" dirty="0">
                          <a:effectLst/>
                          <a:latin typeface="Gill Sans" panose="020B0604020202020204" charset="0"/>
                        </a:rPr>
                        <a:t>(</a:t>
                      </a:r>
                      <a:r>
                        <a:rPr lang="en-US" sz="1600" cap="small" dirty="0" err="1">
                          <a:effectLst/>
                          <a:latin typeface="Gill Sans" panose="020B0604020202020204" charset="0"/>
                        </a:rPr>
                        <a:t>synchron</a:t>
                      </a:r>
                      <a:r>
                        <a:rPr lang="en-US" sz="1600" cap="small" dirty="0">
                          <a:effectLst/>
                          <a:latin typeface="Gill Sans" panose="020B0604020202020204" charset="0"/>
                        </a:rPr>
                        <a:t>)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966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Gill Sans" panose="020B0604020202020204" charset="0"/>
                        </a:rPr>
                        <a:t>PL5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Gill Sans" panose="020B0604020202020204" charset="0"/>
                        </a:rPr>
                        <a:t>Inappropriate/useless link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cap="small">
                          <a:effectLst/>
                          <a:latin typeface="Gill Sans" panose="020B0604020202020204" charset="0"/>
                        </a:rPr>
                        <a:t>Delete_link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838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Gill Sans" panose="020B0604020202020204" charset="0"/>
                        </a:rPr>
                        <a:t>PL6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Gill Sans" panose="020B0604020202020204" charset="0"/>
                        </a:rPr>
                        <a:t>Needed link missing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cap="small">
                          <a:effectLst/>
                          <a:latin typeface="Gill Sans" panose="020B0604020202020204" charset="0"/>
                        </a:rPr>
                        <a:t>Add_link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234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Gill Sans" panose="020B0604020202020204" charset="0"/>
                        </a:rPr>
                        <a:t>PL7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Gill Sans" panose="020B0604020202020204" charset="0"/>
                        </a:rPr>
                        <a:t>Broken link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effectLst/>
                          <a:latin typeface="Gill Sans" panose="020B0604020202020204" charset="0"/>
                        </a:rPr>
                        <a:t>Modify or Delete(link)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541174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2464567" y="749943"/>
            <a:ext cx="3762407" cy="3693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Surface structure: Physical Level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DCED689-99AB-4905-876A-2D321E0E20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19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23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2018127" y="919689"/>
            <a:ext cx="5756394" cy="35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Introduction</a:t>
            </a:r>
            <a:endParaRPr sz="2200" b="1">
              <a:solidFill>
                <a:srgbClr val="4E6E9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1613452" y="947059"/>
            <a:ext cx="359055" cy="355265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</a:t>
            </a:r>
            <a:endParaRPr sz="24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774925" y="86025"/>
            <a:ext cx="815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Roadmap</a:t>
            </a:r>
            <a:endParaRPr/>
          </a:p>
        </p:txBody>
      </p:sp>
      <p:cxnSp>
        <p:nvCxnSpPr>
          <p:cNvPr id="86" name="Google Shape;86;p16"/>
          <p:cNvCxnSpPr/>
          <p:nvPr/>
        </p:nvCxnSpPr>
        <p:spPr>
          <a:xfrm flipH="1">
            <a:off x="1379045" y="823433"/>
            <a:ext cx="0" cy="3339036"/>
          </a:xfrm>
          <a:prstGeom prst="straightConnector1">
            <a:avLst/>
          </a:prstGeom>
          <a:noFill/>
          <a:ln w="19050" cap="flat" cmpd="sng">
            <a:solidFill>
              <a:srgbClr val="4E6E9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0" dist="342900" dir="16080000" algn="bl" rotWithShape="0">
              <a:srgbClr val="000000">
                <a:alpha val="50000"/>
              </a:srgbClr>
            </a:outerShdw>
            <a:reflection stA="1000" endPos="30000" dist="38100" dir="5400000" fadeDir="5400012" sy="-100000" algn="bl" rotWithShape="0"/>
          </a:effectLst>
        </p:spPr>
      </p:cxnSp>
      <p:grpSp>
        <p:nvGrpSpPr>
          <p:cNvPr id="87" name="Google Shape;87;p16"/>
          <p:cNvGrpSpPr/>
          <p:nvPr/>
        </p:nvGrpSpPr>
        <p:grpSpPr>
          <a:xfrm>
            <a:off x="1613452" y="1462233"/>
            <a:ext cx="6161069" cy="382635"/>
            <a:chOff x="1477175" y="1384342"/>
            <a:chExt cx="6100068" cy="375133"/>
          </a:xfrm>
        </p:grpSpPr>
        <p:sp>
          <p:nvSpPr>
            <p:cNvPr id="88" name="Google Shape;88;p16"/>
            <p:cNvSpPr txBox="1"/>
            <p:nvPr/>
          </p:nvSpPr>
          <p:spPr>
            <a:xfrm>
              <a:off x="1877843" y="1384342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rgbClr val="4E6E9A"/>
                  </a:solidFill>
                  <a:latin typeface="Muli"/>
                  <a:ea typeface="Muli"/>
                  <a:cs typeface="Muli"/>
                  <a:sym typeface="Muli"/>
                </a:rPr>
                <a:t>Usage-based document reengineering</a:t>
              </a:r>
              <a:endParaRPr sz="2200" b="1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0" name="Google Shape;90;p16"/>
          <p:cNvGrpSpPr/>
          <p:nvPr/>
        </p:nvGrpSpPr>
        <p:grpSpPr>
          <a:xfrm>
            <a:off x="1613452" y="2006301"/>
            <a:ext cx="6161069" cy="382635"/>
            <a:chOff x="1477175" y="1384342"/>
            <a:chExt cx="6100068" cy="375133"/>
          </a:xfrm>
        </p:grpSpPr>
        <p:sp>
          <p:nvSpPr>
            <p:cNvPr id="91" name="Google Shape;91;p16"/>
            <p:cNvSpPr txBox="1"/>
            <p:nvPr/>
          </p:nvSpPr>
          <p:spPr>
            <a:xfrm>
              <a:off x="1877843" y="1384342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rgbClr val="4E6E9A"/>
                  </a:solidFill>
                  <a:latin typeface="Muli"/>
                  <a:ea typeface="Muli"/>
                  <a:cs typeface="Muli"/>
                  <a:sym typeface="Muli"/>
                </a:rPr>
                <a:t>Course reading analytics</a:t>
              </a:r>
              <a:endParaRPr sz="2200" b="1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3" name="Google Shape;93;p16"/>
          <p:cNvGrpSpPr/>
          <p:nvPr/>
        </p:nvGrpSpPr>
        <p:grpSpPr>
          <a:xfrm>
            <a:off x="1613452" y="2548845"/>
            <a:ext cx="6161069" cy="382635"/>
            <a:chOff x="1477175" y="1384342"/>
            <a:chExt cx="6100068" cy="375133"/>
          </a:xfrm>
        </p:grpSpPr>
        <p:sp>
          <p:nvSpPr>
            <p:cNvPr id="94" name="Google Shape;94;p16"/>
            <p:cNvSpPr txBox="1"/>
            <p:nvPr/>
          </p:nvSpPr>
          <p:spPr>
            <a:xfrm>
              <a:off x="1877843" y="1384342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rgbClr val="4E6E9A"/>
                  </a:solidFill>
                  <a:latin typeface="Muli"/>
                  <a:ea typeface="Muli"/>
                  <a:cs typeface="Muli"/>
                  <a:sym typeface="Muli"/>
                </a:rPr>
                <a:t>CoReaDa </a:t>
              </a:r>
              <a:endParaRPr sz="2200" b="1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6" name="Google Shape;96;p16"/>
          <p:cNvGrpSpPr/>
          <p:nvPr/>
        </p:nvGrpSpPr>
        <p:grpSpPr>
          <a:xfrm>
            <a:off x="1613452" y="3092913"/>
            <a:ext cx="6161069" cy="382635"/>
            <a:chOff x="1477175" y="1384342"/>
            <a:chExt cx="6100068" cy="375133"/>
          </a:xfrm>
        </p:grpSpPr>
        <p:sp>
          <p:nvSpPr>
            <p:cNvPr id="97" name="Google Shape;97;p16"/>
            <p:cNvSpPr txBox="1"/>
            <p:nvPr/>
          </p:nvSpPr>
          <p:spPr>
            <a:xfrm>
              <a:off x="1877843" y="1384342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rgbClr val="4E6E9A"/>
                  </a:solidFill>
                  <a:latin typeface="Muli"/>
                  <a:ea typeface="Muli"/>
                  <a:cs typeface="Muli"/>
                  <a:sym typeface="Muli"/>
                </a:rPr>
                <a:t>Evaluation studies</a:t>
              </a:r>
              <a:endParaRPr sz="2200" b="1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0" name="Google Shape;96;p16"/>
          <p:cNvGrpSpPr/>
          <p:nvPr/>
        </p:nvGrpSpPr>
        <p:grpSpPr>
          <a:xfrm>
            <a:off x="1613452" y="3636981"/>
            <a:ext cx="6161069" cy="382635"/>
            <a:chOff x="1477175" y="1384342"/>
            <a:chExt cx="6100068" cy="375133"/>
          </a:xfrm>
        </p:grpSpPr>
        <p:sp>
          <p:nvSpPr>
            <p:cNvPr id="21" name="Google Shape;97;p16"/>
            <p:cNvSpPr txBox="1"/>
            <p:nvPr/>
          </p:nvSpPr>
          <p:spPr>
            <a:xfrm>
              <a:off x="1877843" y="1384342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rgbClr val="4E6E9A"/>
                  </a:solidFill>
                  <a:latin typeface="Muli"/>
                  <a:ea typeface="Muli"/>
                  <a:cs typeface="Muli"/>
                  <a:sym typeface="Muli"/>
                </a:rPr>
                <a:t>Conclusion</a:t>
              </a:r>
              <a:endParaRPr sz="2200" b="1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2" name="Google Shape;98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C5CF005-9CBF-494F-97A3-A6CC992D66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2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08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1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" dur="1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" dirty="0"/>
              <a:t>Document-related issues and reengineering primitives</a:t>
            </a:r>
            <a:endParaRPr lang="en-US" dirty="0"/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771347"/>
              </p:ext>
            </p:extLst>
          </p:nvPr>
        </p:nvGraphicFramePr>
        <p:xfrm>
          <a:off x="388041" y="1144421"/>
          <a:ext cx="8501519" cy="3445142"/>
        </p:xfrm>
        <a:graphic>
          <a:graphicData uri="http://schemas.openxmlformats.org/drawingml/2006/table">
            <a:tbl>
              <a:tblPr firstRow="1" firstCol="1">
                <a:tableStyleId>{9DCAF9ED-07DC-4A11-8D7F-57B35C25682E}</a:tableStyleId>
              </a:tblPr>
              <a:tblGrid>
                <a:gridCol w="954382">
                  <a:extLst>
                    <a:ext uri="{9D8B030D-6E8A-4147-A177-3AD203B41FA5}">
                      <a16:colId xmlns:a16="http://schemas.microsoft.com/office/drawing/2014/main" val="96097222"/>
                    </a:ext>
                  </a:extLst>
                </a:gridCol>
                <a:gridCol w="3770255">
                  <a:extLst>
                    <a:ext uri="{9D8B030D-6E8A-4147-A177-3AD203B41FA5}">
                      <a16:colId xmlns:a16="http://schemas.microsoft.com/office/drawing/2014/main" val="1545481262"/>
                    </a:ext>
                  </a:extLst>
                </a:gridCol>
                <a:gridCol w="3776882">
                  <a:extLst>
                    <a:ext uri="{9D8B030D-6E8A-4147-A177-3AD203B41FA5}">
                      <a16:colId xmlns:a16="http://schemas.microsoft.com/office/drawing/2014/main" val="2343446278"/>
                    </a:ext>
                  </a:extLst>
                </a:gridCol>
              </a:tblGrid>
              <a:tr h="3860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Gill Sans" panose="020B0604020202020204" charset="0"/>
                        </a:rPr>
                        <a:t>Code</a:t>
                      </a:r>
                      <a:endParaRPr lang="fr-FR" sz="14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40" marR="661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Gill Sans" panose="020B0604020202020204" charset="0"/>
                        </a:rPr>
                        <a:t>Issue</a:t>
                      </a:r>
                      <a:endParaRPr lang="fr-FR" sz="14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40" marR="661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Gill Sans" panose="020B0604020202020204" charset="0"/>
                        </a:rPr>
                        <a:t>Primitives</a:t>
                      </a:r>
                      <a:endParaRPr lang="fr-FR" sz="14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40" marR="661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352999"/>
                  </a:ext>
                </a:extLst>
              </a:tr>
              <a:tr h="61472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Gill Sans" panose="020B0604020202020204" charset="0"/>
                        </a:rPr>
                        <a:t>WL1</a:t>
                      </a:r>
                      <a:endParaRPr lang="fr-FR" sz="14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40" marR="661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ill Sans" panose="020B0604020202020204" charset="0"/>
                        </a:rPr>
                        <a:t>Language and lexical weakness</a:t>
                      </a:r>
                      <a:endParaRPr lang="fr-FR" sz="14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40" marR="661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cap="small" dirty="0">
                          <a:effectLst/>
                          <a:latin typeface="Gill Sans" panose="020B0604020202020204" charset="0"/>
                        </a:rPr>
                        <a:t>Reformulate and Correct</a:t>
                      </a:r>
                      <a:endParaRPr lang="fr-FR" sz="14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40" marR="661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8186385"/>
                  </a:ext>
                </a:extLst>
              </a:tr>
              <a:tr h="61472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Gill Sans" panose="020B0604020202020204" charset="0"/>
                        </a:rPr>
                        <a:t>WL2</a:t>
                      </a:r>
                      <a:endParaRPr lang="fr-FR" sz="14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40" marR="661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ill Sans" panose="020B0604020202020204" charset="0"/>
                        </a:rPr>
                        <a:t>Bad syntactic construction</a:t>
                      </a:r>
                      <a:endParaRPr lang="fr-FR" sz="14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40" marR="661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cap="small">
                          <a:effectLst/>
                          <a:latin typeface="Gill Sans" panose="020B0604020202020204" charset="0"/>
                        </a:rPr>
                        <a:t>Reformulate and Correct</a:t>
                      </a:r>
                      <a:endParaRPr lang="fr-FR" sz="14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40" marR="661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040802"/>
                  </a:ext>
                </a:extLst>
              </a:tr>
              <a:tr h="77214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Gill Sans" panose="020B0604020202020204" charset="0"/>
                        </a:rPr>
                        <a:t>WL3</a:t>
                      </a:r>
                      <a:endParaRPr lang="fr-FR" sz="14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40" marR="661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ill Sans" panose="020B0604020202020204" charset="0"/>
                        </a:rPr>
                        <a:t>Many new complex information</a:t>
                      </a:r>
                      <a:endParaRPr lang="fr-FR" sz="14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40" marR="661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cap="small" dirty="0">
                          <a:effectLst/>
                          <a:latin typeface="Gill Sans" panose="020B0604020202020204" charset="0"/>
                        </a:rPr>
                        <a:t>Reformulate, Summarize and Clarify</a:t>
                      </a:r>
                      <a:endParaRPr lang="fr-FR" sz="14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40" marR="661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637118"/>
                  </a:ext>
                </a:extLst>
              </a:tr>
              <a:tr h="4289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Gill Sans" panose="020B0604020202020204" charset="0"/>
                        </a:rPr>
                        <a:t>WL4</a:t>
                      </a:r>
                      <a:endParaRPr lang="fr-FR" sz="14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40" marR="661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ill Sans" panose="020B0604020202020204" charset="0"/>
                        </a:rPr>
                        <a:t>Complex construction</a:t>
                      </a:r>
                      <a:endParaRPr lang="fr-FR" sz="14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40" marR="661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cap="small">
                          <a:effectLst/>
                          <a:latin typeface="Gill Sans" panose="020B0604020202020204" charset="0"/>
                        </a:rPr>
                        <a:t>Split</a:t>
                      </a:r>
                      <a:endParaRPr lang="fr-FR" sz="14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40" marR="661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602273"/>
                  </a:ext>
                </a:extLst>
              </a:tr>
              <a:tr h="61472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Gill Sans" panose="020B0604020202020204" charset="0"/>
                        </a:rPr>
                        <a:t>WL5</a:t>
                      </a:r>
                      <a:endParaRPr lang="fr-FR" sz="14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40" marR="661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ill Sans" panose="020B0604020202020204" charset="0"/>
                        </a:rPr>
                        <a:t>Recall problems</a:t>
                      </a:r>
                      <a:endParaRPr lang="fr-FR" sz="14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40" marR="661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cap="small" dirty="0">
                          <a:effectLst/>
                          <a:latin typeface="Gill Sans" panose="020B0604020202020204" charset="0"/>
                        </a:rPr>
                        <a:t>Reformulate and Correct</a:t>
                      </a:r>
                      <a:endParaRPr lang="fr-FR" sz="14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40" marR="661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716796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415654" y="702011"/>
            <a:ext cx="3762407" cy="3693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Conceptual structure: Writing Level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C170BA8-412B-494C-94C4-11DCEF71DB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20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42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" dirty="0"/>
              <a:t>Document-related issues and reengineering primitives</a:t>
            </a:r>
            <a:endParaRPr lang="en-US" dirty="0"/>
          </a:p>
        </p:txBody>
      </p:sp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575669"/>
              </p:ext>
            </p:extLst>
          </p:nvPr>
        </p:nvGraphicFramePr>
        <p:xfrm>
          <a:off x="327545" y="1165414"/>
          <a:ext cx="8693613" cy="2695702"/>
        </p:xfrm>
        <a:graphic>
          <a:graphicData uri="http://schemas.openxmlformats.org/drawingml/2006/table">
            <a:tbl>
              <a:tblPr firstRow="1" firstCol="1">
                <a:tableStyleId>{9DCAF9ED-07DC-4A11-8D7F-57B35C25682E}</a:tableStyleId>
              </a:tblPr>
              <a:tblGrid>
                <a:gridCol w="682389">
                  <a:extLst>
                    <a:ext uri="{9D8B030D-6E8A-4147-A177-3AD203B41FA5}">
                      <a16:colId xmlns:a16="http://schemas.microsoft.com/office/drawing/2014/main" val="4157881835"/>
                    </a:ext>
                  </a:extLst>
                </a:gridCol>
                <a:gridCol w="3712191">
                  <a:extLst>
                    <a:ext uri="{9D8B030D-6E8A-4147-A177-3AD203B41FA5}">
                      <a16:colId xmlns:a16="http://schemas.microsoft.com/office/drawing/2014/main" val="823248744"/>
                    </a:ext>
                  </a:extLst>
                </a:gridCol>
                <a:gridCol w="4299033">
                  <a:extLst>
                    <a:ext uri="{9D8B030D-6E8A-4147-A177-3AD203B41FA5}">
                      <a16:colId xmlns:a16="http://schemas.microsoft.com/office/drawing/2014/main" val="2326869914"/>
                    </a:ext>
                  </a:extLst>
                </a:gridCol>
              </a:tblGrid>
              <a:tr h="2291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ill Sans" panose="020B0604020202020204" charset="0"/>
                        </a:rPr>
                        <a:t>Code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967" marR="42967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ill Sans" panose="020B0604020202020204" charset="0"/>
                        </a:rPr>
                        <a:t>Issue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967" marR="42967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ill Sans" panose="020B0604020202020204" charset="0"/>
                        </a:rPr>
                        <a:t>Primitives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967" marR="42967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257983"/>
                  </a:ext>
                </a:extLst>
              </a:tr>
              <a:tr h="25780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ill Sans" panose="020B0604020202020204" charset="0"/>
                        </a:rPr>
                        <a:t>ML1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ill Sans" panose="020B0604020202020204" charset="0"/>
                        </a:rPr>
                        <a:t>Lack or loss of thematic unit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cap="small">
                          <a:effectLst/>
                          <a:latin typeface="Gill Sans" panose="020B0604020202020204" charset="0"/>
                        </a:rPr>
                        <a:t>Update and Correct, Move or Delete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076384"/>
                  </a:ext>
                </a:extLst>
              </a:tr>
              <a:tr h="25780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ill Sans" panose="020B0604020202020204" charset="0"/>
                        </a:rPr>
                        <a:t>ML2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ill Sans" panose="020B0604020202020204" charset="0"/>
                        </a:rPr>
                        <a:t>Contradictions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effectLst/>
                          <a:latin typeface="Gill Sans" panose="020B0604020202020204" charset="0"/>
                        </a:rPr>
                        <a:t>Update and Correct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2755709"/>
                  </a:ext>
                </a:extLst>
              </a:tr>
              <a:tr h="25780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ill Sans" panose="020B0604020202020204" charset="0"/>
                        </a:rPr>
                        <a:t>ML3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ill Sans" panose="020B0604020202020204" charset="0"/>
                        </a:rPr>
                        <a:t>Unclear semantic relationship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effectLst/>
                          <a:latin typeface="Gill Sans" panose="020B0604020202020204" charset="0"/>
                        </a:rPr>
                        <a:t>Reformulate and Correct, Delete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04407"/>
                  </a:ext>
                </a:extLst>
              </a:tr>
              <a:tr h="2997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ill Sans" panose="020B0604020202020204" charset="0"/>
                        </a:rPr>
                        <a:t>ML4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ill Sans" panose="020B0604020202020204" charset="0"/>
                        </a:rPr>
                        <a:t>Unclear connection between Ideas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effectLst/>
                          <a:latin typeface="Gill Sans" panose="020B0604020202020204" charset="0"/>
                        </a:rPr>
                        <a:t>Reformulate, Organize , Explain and Extend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404396"/>
                  </a:ext>
                </a:extLst>
              </a:tr>
              <a:tr h="3138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ill Sans" panose="020B0604020202020204" charset="0"/>
                        </a:rPr>
                        <a:t>ML5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ill Sans" panose="020B0604020202020204" charset="0"/>
                        </a:rPr>
                        <a:t>Incoherent ideas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effectLst/>
                          <a:latin typeface="Gill Sans" panose="020B0604020202020204" charset="0"/>
                        </a:rPr>
                        <a:t>Reformulate, Correct, Explain and Clarify, Move or Delete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65665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ECD793DA-78B1-49F7-B138-F95F5B8F9B6F}"/>
              </a:ext>
            </a:extLst>
          </p:cNvPr>
          <p:cNvSpPr/>
          <p:nvPr/>
        </p:nvSpPr>
        <p:spPr>
          <a:xfrm>
            <a:off x="2415654" y="702011"/>
            <a:ext cx="3762407" cy="3693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Conceptual structure: Meaning Level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07DB746-00CE-4578-9169-AB6C2D70F7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21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2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" dirty="0"/>
              <a:t>Document-related issues and reengineering primitives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D793DA-78B1-49F7-B138-F95F5B8F9B6F}"/>
              </a:ext>
            </a:extLst>
          </p:cNvPr>
          <p:cNvSpPr/>
          <p:nvPr/>
        </p:nvSpPr>
        <p:spPr>
          <a:xfrm>
            <a:off x="2415654" y="702011"/>
            <a:ext cx="3762407" cy="3693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Conceptual structure: Meaning Level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BB786FE8-452E-4A62-B644-6A315A344698}"/>
              </a:ext>
            </a:extLst>
          </p:cNvPr>
          <p:cNvGraphicFramePr>
            <a:graphicFrameLocks noGrp="1"/>
          </p:cNvGraphicFramePr>
          <p:nvPr/>
        </p:nvGraphicFramePr>
        <p:xfrm>
          <a:off x="269674" y="1264646"/>
          <a:ext cx="8693613" cy="2695702"/>
        </p:xfrm>
        <a:graphic>
          <a:graphicData uri="http://schemas.openxmlformats.org/drawingml/2006/table">
            <a:tbl>
              <a:tblPr firstRow="1" firstCol="1">
                <a:tableStyleId>{9DCAF9ED-07DC-4A11-8D7F-57B35C25682E}</a:tableStyleId>
              </a:tblPr>
              <a:tblGrid>
                <a:gridCol w="682389">
                  <a:extLst>
                    <a:ext uri="{9D8B030D-6E8A-4147-A177-3AD203B41FA5}">
                      <a16:colId xmlns:a16="http://schemas.microsoft.com/office/drawing/2014/main" val="4157881835"/>
                    </a:ext>
                  </a:extLst>
                </a:gridCol>
                <a:gridCol w="3084393">
                  <a:extLst>
                    <a:ext uri="{9D8B030D-6E8A-4147-A177-3AD203B41FA5}">
                      <a16:colId xmlns:a16="http://schemas.microsoft.com/office/drawing/2014/main" val="823248744"/>
                    </a:ext>
                  </a:extLst>
                </a:gridCol>
                <a:gridCol w="4926831">
                  <a:extLst>
                    <a:ext uri="{9D8B030D-6E8A-4147-A177-3AD203B41FA5}">
                      <a16:colId xmlns:a16="http://schemas.microsoft.com/office/drawing/2014/main" val="2326869914"/>
                    </a:ext>
                  </a:extLst>
                </a:gridCol>
              </a:tblGrid>
              <a:tr h="2291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ill Sans" panose="020B0604020202020204" charset="0"/>
                          <a:cs typeface="Calibri" panose="020F0502020204030204" pitchFamily="34" charset="0"/>
                        </a:rPr>
                        <a:t>Code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967" marR="42967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ill Sans" panose="020B0604020202020204" charset="0"/>
                          <a:cs typeface="Calibri" panose="020F0502020204030204" pitchFamily="34" charset="0"/>
                        </a:rPr>
                        <a:t>Issue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967" marR="42967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ill Sans" panose="020B0604020202020204" charset="0"/>
                          <a:cs typeface="Calibri" panose="020F0502020204030204" pitchFamily="34" charset="0"/>
                        </a:rPr>
                        <a:t>Primitives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967" marR="42967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257983"/>
                  </a:ext>
                </a:extLst>
              </a:tr>
              <a:tr h="3684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ill Sans" panose="020B0604020202020204" charset="0"/>
                          <a:cs typeface="Calibri" panose="020F0502020204030204" pitchFamily="34" charset="0"/>
                        </a:rPr>
                        <a:t>ML6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ill Sans" panose="020B0604020202020204" charset="0"/>
                          <a:cs typeface="Calibri" panose="020F0502020204030204" pitchFamily="34" charset="0"/>
                        </a:rPr>
                        <a:t>Misunderstanding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effectLst/>
                          <a:latin typeface="Gill Sans" panose="020B0604020202020204" charset="0"/>
                          <a:cs typeface="Calibri" panose="020F0502020204030204" pitchFamily="34" charset="0"/>
                        </a:rPr>
                        <a:t>Reformulate, Explain, Correct, Clarify, illustrate and Deepen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695908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Gill Sans" panose="020B0604020202020204" charset="0"/>
                          <a:cs typeface="Calibri" panose="020F0502020204030204" pitchFamily="34" charset="0"/>
                        </a:rPr>
                        <a:t>ML7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ill Sans" panose="020B0604020202020204" charset="0"/>
                          <a:cs typeface="Calibri" panose="020F0502020204030204" pitchFamily="34" charset="0"/>
                        </a:rPr>
                        <a:t>Marginal or Uninformative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effectLst/>
                          <a:latin typeface="Gill Sans" panose="020B0604020202020204" charset="0"/>
                          <a:cs typeface="Calibri" panose="020F0502020204030204" pitchFamily="34" charset="0"/>
                        </a:rPr>
                        <a:t>Deepen, Add, Merge or Delete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938225"/>
                  </a:ext>
                </a:extLst>
              </a:tr>
              <a:tr h="27295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Gill Sans" panose="020B0604020202020204" charset="0"/>
                          <a:cs typeface="Calibri" panose="020F0502020204030204" pitchFamily="34" charset="0"/>
                        </a:rPr>
                        <a:t>ML8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ill Sans" panose="020B0604020202020204" charset="0"/>
                          <a:cs typeface="Calibri" panose="020F0502020204030204" pitchFamily="34" charset="0"/>
                        </a:rPr>
                        <a:t>Overwhelming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effectLst/>
                          <a:latin typeface="Gill Sans" panose="020B0604020202020204" charset="0"/>
                          <a:cs typeface="Calibri" panose="020F0502020204030204" pitchFamily="34" charset="0"/>
                        </a:rPr>
                        <a:t>Split, Clarify, Explain, simplify and Summarize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773366"/>
                  </a:ext>
                </a:extLst>
              </a:tr>
              <a:tr h="25780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Gill Sans" panose="020B0604020202020204" charset="0"/>
                          <a:cs typeface="Calibri" panose="020F0502020204030204" pitchFamily="34" charset="0"/>
                        </a:rPr>
                        <a:t>ML9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ill Sans" panose="020B0604020202020204" charset="0"/>
                          <a:cs typeface="Calibri" panose="020F0502020204030204" pitchFamily="34" charset="0"/>
                        </a:rPr>
                        <a:t>Inadequacy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effectLst/>
                          <a:latin typeface="Gill Sans" panose="020B0604020202020204" charset="0"/>
                          <a:cs typeface="Calibri" panose="020F0502020204030204" pitchFamily="34" charset="0"/>
                        </a:rPr>
                        <a:t>Move or Delete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980714"/>
                  </a:ext>
                </a:extLst>
              </a:tr>
              <a:tr h="25780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Gill Sans" panose="020B0604020202020204" charset="0"/>
                          <a:cs typeface="Calibri" panose="020F0502020204030204" pitchFamily="34" charset="0"/>
                        </a:rPr>
                        <a:t>ML10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ill Sans" panose="020B0604020202020204" charset="0"/>
                          <a:cs typeface="Calibri" panose="020F0502020204030204" pitchFamily="34" charset="0"/>
                        </a:rPr>
                        <a:t>Prerequisites needed</a:t>
                      </a:r>
                      <a:endParaRPr lang="fr-FR" sz="110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cap="small" dirty="0">
                          <a:effectLst/>
                          <a:latin typeface="Gill Sans" panose="020B0604020202020204" charset="0"/>
                          <a:cs typeface="Calibri" panose="020F0502020204030204" pitchFamily="34" charset="0"/>
                        </a:rPr>
                        <a:t>Add, Move the element or </a:t>
                      </a:r>
                      <a:r>
                        <a:rPr lang="en-US" sz="1600" cap="small" dirty="0" err="1">
                          <a:effectLst/>
                          <a:latin typeface="Gill Sans" panose="020B0604020202020204" charset="0"/>
                          <a:cs typeface="Calibri" panose="020F0502020204030204" pitchFamily="34" charset="0"/>
                        </a:rPr>
                        <a:t>Add_links</a:t>
                      </a:r>
                      <a:endParaRPr lang="fr-FR" sz="1100" dirty="0"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967" marR="4296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330465"/>
                  </a:ext>
                </a:extLst>
              </a:tr>
            </a:tbl>
          </a:graphicData>
        </a:graphic>
      </p:graphicFrame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493F62-5843-495D-BD4C-C5A0906BF9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22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17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989427" y="893488"/>
            <a:ext cx="5756394" cy="35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>
                <a:solidFill>
                  <a:schemeClr val="bg1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rPr>
              <a:t>Introduction</a:t>
            </a:r>
            <a:endParaRPr sz="2200" b="1">
              <a:solidFill>
                <a:schemeClr val="bg1">
                  <a:lumMod val="7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584752" y="920858"/>
            <a:ext cx="359055" cy="3552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</a:t>
            </a:r>
            <a:endParaRPr sz="24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774925" y="86025"/>
            <a:ext cx="815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Roadmap</a:t>
            </a:r>
            <a:endParaRPr/>
          </a:p>
        </p:txBody>
      </p:sp>
      <p:cxnSp>
        <p:nvCxnSpPr>
          <p:cNvPr id="86" name="Google Shape;86;p16"/>
          <p:cNvCxnSpPr/>
          <p:nvPr/>
        </p:nvCxnSpPr>
        <p:spPr>
          <a:xfrm flipH="1">
            <a:off x="350345" y="797232"/>
            <a:ext cx="0" cy="3339036"/>
          </a:xfrm>
          <a:prstGeom prst="straightConnector1">
            <a:avLst/>
          </a:prstGeom>
          <a:noFill/>
          <a:ln w="19050" cap="flat" cmpd="sng">
            <a:solidFill>
              <a:srgbClr val="4E6E9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0" dist="342900" dir="16080000" algn="bl" rotWithShape="0">
              <a:srgbClr val="000000">
                <a:alpha val="50000"/>
              </a:srgbClr>
            </a:outerShdw>
            <a:reflection stA="1000" endPos="30000" dist="38100" dir="5400000" fadeDir="5400012" sy="-100000" algn="bl" rotWithShape="0"/>
          </a:effectLst>
        </p:spPr>
      </p:cxnSp>
      <p:grpSp>
        <p:nvGrpSpPr>
          <p:cNvPr id="87" name="Google Shape;87;p16"/>
          <p:cNvGrpSpPr/>
          <p:nvPr/>
        </p:nvGrpSpPr>
        <p:grpSpPr>
          <a:xfrm>
            <a:off x="584752" y="1331268"/>
            <a:ext cx="6161069" cy="487410"/>
            <a:chOff x="1477175" y="1281624"/>
            <a:chExt cx="6100068" cy="477851"/>
          </a:xfrm>
        </p:grpSpPr>
        <p:sp>
          <p:nvSpPr>
            <p:cNvPr id="88" name="Google Shape;88;p16"/>
            <p:cNvSpPr txBox="1"/>
            <p:nvPr/>
          </p:nvSpPr>
          <p:spPr>
            <a:xfrm>
              <a:off x="1877843" y="1281624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chemeClr val="bg1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Usage-based document 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chemeClr val="bg1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reengineering</a:t>
              </a:r>
              <a:endParaRPr sz="2200" b="1">
                <a:solidFill>
                  <a:schemeClr val="bg1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0" name="Google Shape;90;p16"/>
          <p:cNvGrpSpPr/>
          <p:nvPr/>
        </p:nvGrpSpPr>
        <p:grpSpPr>
          <a:xfrm>
            <a:off x="584752" y="2065825"/>
            <a:ext cx="6161069" cy="382635"/>
            <a:chOff x="1477175" y="1384342"/>
            <a:chExt cx="6100068" cy="375133"/>
          </a:xfrm>
        </p:grpSpPr>
        <p:sp>
          <p:nvSpPr>
            <p:cNvPr id="91" name="Google Shape;91;p16"/>
            <p:cNvSpPr txBox="1"/>
            <p:nvPr/>
          </p:nvSpPr>
          <p:spPr>
            <a:xfrm>
              <a:off x="1877843" y="1384342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chemeClr val="accent3"/>
                  </a:solidFill>
                  <a:latin typeface="Muli"/>
                  <a:ea typeface="Muli"/>
                  <a:cs typeface="Muli"/>
                  <a:sym typeface="Muli"/>
                </a:rPr>
                <a:t>Course reading analytics</a:t>
              </a:r>
              <a:endParaRPr sz="2200" b="1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3" name="Google Shape;93;p16"/>
          <p:cNvGrpSpPr/>
          <p:nvPr/>
        </p:nvGrpSpPr>
        <p:grpSpPr>
          <a:xfrm>
            <a:off x="584752" y="2522644"/>
            <a:ext cx="6161069" cy="382635"/>
            <a:chOff x="1477175" y="1384342"/>
            <a:chExt cx="6100068" cy="375133"/>
          </a:xfrm>
        </p:grpSpPr>
        <p:sp>
          <p:nvSpPr>
            <p:cNvPr id="94" name="Google Shape;94;p16"/>
            <p:cNvSpPr txBox="1"/>
            <p:nvPr/>
          </p:nvSpPr>
          <p:spPr>
            <a:xfrm>
              <a:off x="1877843" y="1384342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rgbClr val="4E6E9A"/>
                  </a:solidFill>
                  <a:latin typeface="Muli"/>
                  <a:ea typeface="Muli"/>
                  <a:cs typeface="Muli"/>
                  <a:sym typeface="Muli"/>
                </a:rPr>
                <a:t>CoReaDa </a:t>
              </a:r>
              <a:endParaRPr sz="2200" b="1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6" name="Google Shape;96;p16"/>
          <p:cNvGrpSpPr/>
          <p:nvPr/>
        </p:nvGrpSpPr>
        <p:grpSpPr>
          <a:xfrm>
            <a:off x="584752" y="3066712"/>
            <a:ext cx="6161069" cy="382635"/>
            <a:chOff x="1477175" y="1384342"/>
            <a:chExt cx="6100068" cy="375133"/>
          </a:xfrm>
        </p:grpSpPr>
        <p:sp>
          <p:nvSpPr>
            <p:cNvPr id="97" name="Google Shape;97;p16"/>
            <p:cNvSpPr txBox="1"/>
            <p:nvPr/>
          </p:nvSpPr>
          <p:spPr>
            <a:xfrm>
              <a:off x="1877843" y="1384342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rgbClr val="4E6E9A"/>
                  </a:solidFill>
                  <a:latin typeface="Muli"/>
                  <a:ea typeface="Muli"/>
                  <a:cs typeface="Muli"/>
                  <a:sym typeface="Muli"/>
                </a:rPr>
                <a:t>Evaluation studies</a:t>
              </a:r>
              <a:endParaRPr sz="2200" b="1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0" name="Google Shape;96;p16"/>
          <p:cNvGrpSpPr/>
          <p:nvPr/>
        </p:nvGrpSpPr>
        <p:grpSpPr>
          <a:xfrm>
            <a:off x="584752" y="3610780"/>
            <a:ext cx="6161069" cy="382635"/>
            <a:chOff x="1477175" y="1384342"/>
            <a:chExt cx="6100068" cy="375133"/>
          </a:xfrm>
        </p:grpSpPr>
        <p:sp>
          <p:nvSpPr>
            <p:cNvPr id="21" name="Google Shape;97;p16"/>
            <p:cNvSpPr txBox="1"/>
            <p:nvPr/>
          </p:nvSpPr>
          <p:spPr>
            <a:xfrm>
              <a:off x="1877843" y="1384342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rgbClr val="4E6E9A"/>
                  </a:solidFill>
                  <a:latin typeface="Muli"/>
                  <a:ea typeface="Muli"/>
                  <a:cs typeface="Muli"/>
                  <a:sym typeface="Muli"/>
                </a:rPr>
                <a:t>Conclusion</a:t>
              </a:r>
              <a:endParaRPr sz="2200" b="1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2" name="Google Shape;98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aphicFrame>
        <p:nvGraphicFramePr>
          <p:cNvPr id="23" name="Tableau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00432"/>
              </p:ext>
            </p:extLst>
          </p:nvPr>
        </p:nvGraphicFramePr>
        <p:xfrm>
          <a:off x="4547054" y="753752"/>
          <a:ext cx="4385771" cy="3749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385771">
                  <a:extLst>
                    <a:ext uri="{9D8B030D-6E8A-4147-A177-3AD203B41FA5}">
                      <a16:colId xmlns:a16="http://schemas.microsoft.com/office/drawing/2014/main" val="1719028683"/>
                    </a:ext>
                  </a:extLst>
                </a:gridCol>
              </a:tblGrid>
              <a:tr h="1112520">
                <a:tc>
                  <a:txBody>
                    <a:bodyPr/>
                    <a:lstStyle/>
                    <a:p>
                      <a:pPr marL="361950" indent="-361950" algn="just">
                        <a:buFont typeface="+mj-lt"/>
                        <a:buAutoNum type="arabicPeriod"/>
                      </a:pPr>
                      <a:r>
                        <a:rPr lang="en-US" sz="1600" b="0" i="0" u="none" strike="noStrike" cap="none" baseline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 general framework for usage-based document reengineering</a:t>
                      </a:r>
                    </a:p>
                    <a:p>
                      <a:pPr marL="361950" indent="-361950" algn="just"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Gill Sans" panose="020B0604020202020204" charset="0"/>
                          <a:cs typeface="Calibri" panose="020F0502020204030204" pitchFamily="34" charset="0"/>
                        </a:rPr>
                        <a:t>A model of document structures, and the related </a:t>
                      </a:r>
                      <a:r>
                        <a:rPr lang="en-US" sz="1600" b="0" i="0" u="none" strike="noStrike" cap="none" baseline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factors of comprehension and associated issues. </a:t>
                      </a:r>
                    </a:p>
                    <a:p>
                      <a:pPr marL="361950" indent="-361950" algn="just">
                        <a:buFont typeface="+mj-lt"/>
                        <a:buAutoNum type="arabicPeriod"/>
                      </a:pPr>
                      <a:r>
                        <a:rPr lang="en-US" sz="1600" b="0" i="0" u="none" strike="noStrike" cap="none" baseline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Taxonomy of document reengineering actions</a:t>
                      </a:r>
                    </a:p>
                    <a:p>
                      <a:pPr marL="361950" indent="-361950" algn="just">
                        <a:buFont typeface="+mj-lt"/>
                        <a:buAutoNum type="arabicPeriod"/>
                      </a:pPr>
                      <a:r>
                        <a:rPr lang="en-US" sz="1600" b="0" i="0" u="none" strike="noStrike" cap="none" dirty="0">
                          <a:solidFill>
                            <a:schemeClr val="accent3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 reading analytics approach for course revision</a:t>
                      </a:r>
                    </a:p>
                    <a:p>
                      <a:pPr marL="361950" indent="-361950" algn="just">
                        <a:buFont typeface="+mj-lt"/>
                        <a:buAutoNum type="arabicPeriod" startAt="5"/>
                      </a:pPr>
                      <a:r>
                        <a:rPr lang="en-US" sz="1600" b="0" i="0" u="none" strike="noStrike" cap="none" dirty="0">
                          <a:solidFill>
                            <a:schemeClr val="accent3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Reading session concept and algorithm</a:t>
                      </a:r>
                    </a:p>
                    <a:p>
                      <a:pPr marL="361950" indent="-361950" algn="just" rtl="0">
                        <a:buFont typeface="+mj-lt"/>
                        <a:buAutoNum type="arabicPeriod" startAt="5"/>
                      </a:pPr>
                      <a:r>
                        <a:rPr lang="en-US" sz="1600" b="0" i="0" u="none" strike="noStrike" cap="none" dirty="0">
                          <a:solidFill>
                            <a:schemeClr val="accent3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Taxonomy of reading session-based indicators, and their use for issue detection</a:t>
                      </a:r>
                    </a:p>
                    <a:p>
                      <a:pPr marL="361950" indent="-361950" algn="just" rtl="0">
                        <a:buFont typeface="+mj-lt"/>
                        <a:buAutoNum type="arabicPeriod" startAt="5"/>
                      </a:pPr>
                      <a:r>
                        <a:rPr lang="en-US" sz="1600" b="0" i="0" u="none" strike="noStrike" cap="none" dirty="0">
                          <a:solidFill>
                            <a:schemeClr val="accent3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Generation of revision suggestions based on the reading issues</a:t>
                      </a:r>
                    </a:p>
                    <a:p>
                      <a:pPr marL="361950" indent="-361950" algn="just">
                        <a:buFont typeface="+mj-lt"/>
                        <a:buAutoNum type="arabicPeriod" startAt="5"/>
                      </a:pPr>
                      <a:r>
                        <a:rPr lang="en-US" sz="1600" b="0" i="0" u="none" strike="noStrike" cap="none" dirty="0">
                          <a:solidFill>
                            <a:srgbClr val="4E6E9A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CoReaDa: a reading analytics dashboard.</a:t>
                      </a:r>
                    </a:p>
                    <a:p>
                      <a:pPr marL="361950" indent="-361950" algn="just">
                        <a:buFont typeface="+mj-lt"/>
                        <a:buAutoNum type="arabicPeriod" startAt="5"/>
                      </a:pPr>
                      <a:r>
                        <a:rPr lang="en-US" sz="1600" b="0" i="0" u="none" strike="noStrike" cap="none" dirty="0">
                          <a:solidFill>
                            <a:srgbClr val="4E6E9A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 set of evaluation and validation studies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0493047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4467081" y="429129"/>
            <a:ext cx="1678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4E6E9A"/>
                </a:solidFill>
                <a:latin typeface="Muli"/>
                <a:ea typeface="Muli"/>
                <a:cs typeface="Muli"/>
              </a:rPr>
              <a:t>Contributions</a:t>
            </a:r>
            <a:endParaRPr lang="en-US" sz="2000" b="1">
              <a:solidFill>
                <a:srgbClr val="4E6E9A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8C8B61-D6F1-4525-99A4-7C48D93982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23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5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Log-based approach for course revision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Reengineering courses </a:t>
            </a:r>
          </a:p>
          <a:p>
            <a:pPr lvl="1"/>
            <a:r>
              <a:rPr lang="en-US" sz="2400" dirty="0"/>
              <a:t>based on learners’ reading activity logs. </a:t>
            </a:r>
          </a:p>
          <a:p>
            <a:pPr lvl="1"/>
            <a:r>
              <a:rPr lang="en-US" sz="2400" dirty="0"/>
              <a:t>Sever-based</a:t>
            </a:r>
            <a:endParaRPr lang="en-US" sz="2800" dirty="0"/>
          </a:p>
          <a:p>
            <a:r>
              <a:rPr lang="en-US" sz="2800" dirty="0"/>
              <a:t>A user log = set of his timestamped actions</a:t>
            </a:r>
          </a:p>
          <a:p>
            <a:pPr marL="76200" indent="0">
              <a:buNone/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&lt;id, user, page, date,…&gt;</a:t>
            </a:r>
            <a:endParaRPr lang="en-US" sz="2800" dirty="0"/>
          </a:p>
          <a:p>
            <a:pPr lvl="1"/>
            <a:r>
              <a:rPr lang="en-US" sz="2400" dirty="0"/>
              <a:t>Reading activity = set of active + inactive periods</a:t>
            </a:r>
          </a:p>
          <a:p>
            <a:pPr lvl="1"/>
            <a:r>
              <a:rPr lang="en-US" sz="2400" dirty="0"/>
              <a:t>Reading session = active period</a:t>
            </a:r>
          </a:p>
          <a:p>
            <a:pPr marL="558800" lvl="1" indent="0">
              <a:buNone/>
            </a:pPr>
            <a:r>
              <a:rPr lang="en-US" sz="2400" b="1" dirty="0">
                <a:sym typeface="Wingdings" panose="05000000000000000000" pitchFamily="2" charset="2"/>
              </a:rPr>
              <a:t> Need to reconstruct the reading sessions</a:t>
            </a:r>
            <a:endParaRPr lang="en-US" sz="2400" b="1" dirty="0"/>
          </a:p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188CFB5-82DD-4A33-863F-EC6F68EBD4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24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62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/>
              <a:t>Session identification: WUM methods</a:t>
            </a:r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179373" y="814214"/>
            <a:ext cx="8802671" cy="1130345"/>
            <a:chOff x="179373" y="814214"/>
            <a:chExt cx="8802671" cy="1130345"/>
          </a:xfrm>
        </p:grpSpPr>
        <p:cxnSp>
          <p:nvCxnSpPr>
            <p:cNvPr id="6" name="Google Shape;364;p44"/>
            <p:cNvCxnSpPr/>
            <p:nvPr/>
          </p:nvCxnSpPr>
          <p:spPr>
            <a:xfrm>
              <a:off x="1108451" y="1030238"/>
              <a:ext cx="7787133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" name="Google Shape;365;p44"/>
            <p:cNvSpPr txBox="1"/>
            <p:nvPr/>
          </p:nvSpPr>
          <p:spPr>
            <a:xfrm>
              <a:off x="1304994" y="969275"/>
              <a:ext cx="842961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fr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ction</a:t>
              </a:r>
              <a:r>
                <a:rPr lang="fr" sz="1800" b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" name="Google Shape;366;p44"/>
            <p:cNvCxnSpPr/>
            <p:nvPr/>
          </p:nvCxnSpPr>
          <p:spPr>
            <a:xfrm>
              <a:off x="1635297" y="814214"/>
              <a:ext cx="0" cy="2160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367;p44"/>
            <p:cNvCxnSpPr/>
            <p:nvPr/>
          </p:nvCxnSpPr>
          <p:spPr>
            <a:xfrm>
              <a:off x="2433981" y="814214"/>
              <a:ext cx="0" cy="2160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368;p44"/>
            <p:cNvCxnSpPr/>
            <p:nvPr/>
          </p:nvCxnSpPr>
          <p:spPr>
            <a:xfrm>
              <a:off x="3099550" y="814214"/>
              <a:ext cx="0" cy="2160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369;p44"/>
            <p:cNvCxnSpPr/>
            <p:nvPr/>
          </p:nvCxnSpPr>
          <p:spPr>
            <a:xfrm>
              <a:off x="4630361" y="814214"/>
              <a:ext cx="0" cy="2160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370;p44"/>
            <p:cNvCxnSpPr/>
            <p:nvPr/>
          </p:nvCxnSpPr>
          <p:spPr>
            <a:xfrm>
              <a:off x="5628716" y="814214"/>
              <a:ext cx="0" cy="2160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371;p44"/>
            <p:cNvCxnSpPr/>
            <p:nvPr/>
          </p:nvCxnSpPr>
          <p:spPr>
            <a:xfrm>
              <a:off x="6826741" y="814214"/>
              <a:ext cx="0" cy="2160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372;p44"/>
            <p:cNvCxnSpPr/>
            <p:nvPr/>
          </p:nvCxnSpPr>
          <p:spPr>
            <a:xfrm>
              <a:off x="7226083" y="814214"/>
              <a:ext cx="0" cy="2160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373;p44"/>
            <p:cNvCxnSpPr/>
            <p:nvPr/>
          </p:nvCxnSpPr>
          <p:spPr>
            <a:xfrm>
              <a:off x="7492311" y="814214"/>
              <a:ext cx="0" cy="2160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374;p44"/>
            <p:cNvCxnSpPr/>
            <p:nvPr/>
          </p:nvCxnSpPr>
          <p:spPr>
            <a:xfrm>
              <a:off x="8695946" y="814214"/>
              <a:ext cx="0" cy="2160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" name="Google Shape;375;p44"/>
            <p:cNvSpPr txBox="1"/>
            <p:nvPr/>
          </p:nvSpPr>
          <p:spPr>
            <a:xfrm>
              <a:off x="2300866" y="969274"/>
              <a:ext cx="488912" cy="393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fr" sz="1800" b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8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76;p44"/>
            <p:cNvSpPr txBox="1"/>
            <p:nvPr/>
          </p:nvSpPr>
          <p:spPr>
            <a:xfrm>
              <a:off x="2952133" y="969275"/>
              <a:ext cx="46029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fr" sz="1800" b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77;p44"/>
            <p:cNvSpPr txBox="1"/>
            <p:nvPr/>
          </p:nvSpPr>
          <p:spPr>
            <a:xfrm>
              <a:off x="4491653" y="969275"/>
              <a:ext cx="451711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fr" sz="1800" b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78;p44"/>
            <p:cNvSpPr txBox="1"/>
            <p:nvPr/>
          </p:nvSpPr>
          <p:spPr>
            <a:xfrm>
              <a:off x="5495489" y="969275"/>
              <a:ext cx="454162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fr" sz="1800" b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79;p44"/>
            <p:cNvSpPr txBox="1"/>
            <p:nvPr/>
          </p:nvSpPr>
          <p:spPr>
            <a:xfrm>
              <a:off x="6661673" y="969275"/>
              <a:ext cx="454279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fr" sz="1800" b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80;p44"/>
            <p:cNvSpPr txBox="1"/>
            <p:nvPr/>
          </p:nvSpPr>
          <p:spPr>
            <a:xfrm>
              <a:off x="7069957" y="969275"/>
              <a:ext cx="438821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fr" sz="1800" b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81;p44"/>
            <p:cNvSpPr txBox="1"/>
            <p:nvPr/>
          </p:nvSpPr>
          <p:spPr>
            <a:xfrm>
              <a:off x="8543152" y="969275"/>
              <a:ext cx="438892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fr" sz="1800" b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82;p44"/>
            <p:cNvSpPr txBox="1"/>
            <p:nvPr/>
          </p:nvSpPr>
          <p:spPr>
            <a:xfrm>
              <a:off x="7373748" y="969275"/>
              <a:ext cx="44751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fr" sz="1800" b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83;p44"/>
            <p:cNvSpPr/>
            <p:nvPr/>
          </p:nvSpPr>
          <p:spPr>
            <a:xfrm>
              <a:off x="1635297" y="1547675"/>
              <a:ext cx="1131343" cy="216000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84;p44"/>
            <p:cNvSpPr/>
            <p:nvPr/>
          </p:nvSpPr>
          <p:spPr>
            <a:xfrm>
              <a:off x="3099550" y="1547675"/>
              <a:ext cx="133099" cy="216000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85;p44"/>
            <p:cNvSpPr/>
            <p:nvPr/>
          </p:nvSpPr>
          <p:spPr>
            <a:xfrm>
              <a:off x="4665292" y="1547675"/>
              <a:ext cx="332748" cy="216000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86;p44"/>
            <p:cNvSpPr/>
            <p:nvPr/>
          </p:nvSpPr>
          <p:spPr>
            <a:xfrm>
              <a:off x="5628716" y="1547675"/>
              <a:ext cx="133099" cy="216000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87;p44"/>
            <p:cNvSpPr/>
            <p:nvPr/>
          </p:nvSpPr>
          <p:spPr>
            <a:xfrm>
              <a:off x="6825039" y="1547675"/>
              <a:ext cx="1619928" cy="216000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88;p44"/>
            <p:cNvSpPr txBox="1"/>
            <p:nvPr/>
          </p:nvSpPr>
          <p:spPr>
            <a:xfrm>
              <a:off x="179373" y="1403659"/>
              <a:ext cx="901192" cy="5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 i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Actual </a:t>
              </a:r>
              <a:br>
                <a:rPr lang="fr" sz="1800" i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fr" sz="1800" i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reading</a:t>
              </a:r>
              <a:endParaRPr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89;p44"/>
            <p:cNvSpPr txBox="1"/>
            <p:nvPr/>
          </p:nvSpPr>
          <p:spPr>
            <a:xfrm>
              <a:off x="179373" y="814214"/>
              <a:ext cx="737869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Trace</a:t>
              </a:r>
              <a:endParaRPr/>
            </a:p>
          </p:txBody>
        </p:sp>
      </p:grpSp>
      <p:sp>
        <p:nvSpPr>
          <p:cNvPr id="33" name="Espace réservé du numéro de diapositive 32">
            <a:extLst>
              <a:ext uri="{FF2B5EF4-FFF2-40B4-BE49-F238E27FC236}">
                <a16:creationId xmlns:a16="http://schemas.microsoft.com/office/drawing/2014/main" id="{5BB217A1-EEBA-4E03-8A03-7BA30BD888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25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6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/>
              <a:t>Session identification: WUM methods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01934" y="2887141"/>
            <a:ext cx="8648286" cy="1776183"/>
          </a:xfrm>
        </p:spPr>
        <p:txBody>
          <a:bodyPr/>
          <a:lstStyle/>
          <a:p>
            <a:pPr marL="342900" lvl="0" indent="-342900"/>
            <a:r>
              <a:rPr lang="en-US" sz="2800" dirty="0"/>
              <a:t>Limit on the total duration of the session</a:t>
            </a:r>
          </a:p>
          <a:p>
            <a:pPr marL="800100" lvl="1" indent="-342900"/>
            <a:r>
              <a:rPr lang="en-US" dirty="0">
                <a:latin typeface="Gill Sans" panose="020B0604020202020204" charset="0"/>
              </a:rPr>
              <a:t>Fixed value : 30 min</a:t>
            </a:r>
            <a:endParaRPr lang="en-US" u="sng" dirty="0"/>
          </a:p>
          <a:p>
            <a:pPr marL="742950" lvl="1" indent="-285750">
              <a:spcBef>
                <a:spcPts val="400"/>
              </a:spcBef>
              <a:spcAft>
                <a:spcPts val="600"/>
              </a:spcAft>
              <a:buClr>
                <a:schemeClr val="dk1"/>
              </a:buClr>
            </a:pPr>
            <a:r>
              <a:rPr lang="en-US" u="sng" dirty="0"/>
              <a:t>But</a:t>
            </a:r>
            <a:r>
              <a:rPr lang="en-US" dirty="0"/>
              <a:t>: cuts continuous activities and merges separate short ones including potential in-between inactive periods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179373" y="814214"/>
            <a:ext cx="8802671" cy="1130345"/>
            <a:chOff x="179373" y="814214"/>
            <a:chExt cx="8802671" cy="1130345"/>
          </a:xfrm>
        </p:grpSpPr>
        <p:cxnSp>
          <p:nvCxnSpPr>
            <p:cNvPr id="6" name="Google Shape;364;p44"/>
            <p:cNvCxnSpPr/>
            <p:nvPr/>
          </p:nvCxnSpPr>
          <p:spPr>
            <a:xfrm>
              <a:off x="1108451" y="1030238"/>
              <a:ext cx="7787133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" name="Google Shape;365;p44"/>
            <p:cNvSpPr txBox="1"/>
            <p:nvPr/>
          </p:nvSpPr>
          <p:spPr>
            <a:xfrm>
              <a:off x="1304994" y="969275"/>
              <a:ext cx="842961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fr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ction</a:t>
              </a:r>
              <a:r>
                <a:rPr lang="fr" sz="1800" b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" name="Google Shape;366;p44"/>
            <p:cNvCxnSpPr/>
            <p:nvPr/>
          </p:nvCxnSpPr>
          <p:spPr>
            <a:xfrm>
              <a:off x="1635297" y="814214"/>
              <a:ext cx="0" cy="2160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367;p44"/>
            <p:cNvCxnSpPr/>
            <p:nvPr/>
          </p:nvCxnSpPr>
          <p:spPr>
            <a:xfrm>
              <a:off x="2433981" y="814214"/>
              <a:ext cx="0" cy="2160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368;p44"/>
            <p:cNvCxnSpPr/>
            <p:nvPr/>
          </p:nvCxnSpPr>
          <p:spPr>
            <a:xfrm>
              <a:off x="3099550" y="814214"/>
              <a:ext cx="0" cy="2160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369;p44"/>
            <p:cNvCxnSpPr/>
            <p:nvPr/>
          </p:nvCxnSpPr>
          <p:spPr>
            <a:xfrm>
              <a:off x="4630361" y="814214"/>
              <a:ext cx="0" cy="2160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370;p44"/>
            <p:cNvCxnSpPr/>
            <p:nvPr/>
          </p:nvCxnSpPr>
          <p:spPr>
            <a:xfrm>
              <a:off x="5628716" y="814214"/>
              <a:ext cx="0" cy="2160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371;p44"/>
            <p:cNvCxnSpPr/>
            <p:nvPr/>
          </p:nvCxnSpPr>
          <p:spPr>
            <a:xfrm>
              <a:off x="6826741" y="814214"/>
              <a:ext cx="0" cy="2160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372;p44"/>
            <p:cNvCxnSpPr/>
            <p:nvPr/>
          </p:nvCxnSpPr>
          <p:spPr>
            <a:xfrm>
              <a:off x="7226083" y="814214"/>
              <a:ext cx="0" cy="2160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373;p44"/>
            <p:cNvCxnSpPr/>
            <p:nvPr/>
          </p:nvCxnSpPr>
          <p:spPr>
            <a:xfrm>
              <a:off x="7492311" y="814214"/>
              <a:ext cx="0" cy="2160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374;p44"/>
            <p:cNvCxnSpPr/>
            <p:nvPr/>
          </p:nvCxnSpPr>
          <p:spPr>
            <a:xfrm>
              <a:off x="8695946" y="814214"/>
              <a:ext cx="0" cy="2160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" name="Google Shape;375;p44"/>
            <p:cNvSpPr txBox="1"/>
            <p:nvPr/>
          </p:nvSpPr>
          <p:spPr>
            <a:xfrm>
              <a:off x="2300866" y="969274"/>
              <a:ext cx="488912" cy="393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fr" sz="1800" b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8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76;p44"/>
            <p:cNvSpPr txBox="1"/>
            <p:nvPr/>
          </p:nvSpPr>
          <p:spPr>
            <a:xfrm>
              <a:off x="2952133" y="969275"/>
              <a:ext cx="46029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fr" sz="1800" b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77;p44"/>
            <p:cNvSpPr txBox="1"/>
            <p:nvPr/>
          </p:nvSpPr>
          <p:spPr>
            <a:xfrm>
              <a:off x="4491653" y="969275"/>
              <a:ext cx="451711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fr" sz="1800" b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78;p44"/>
            <p:cNvSpPr txBox="1"/>
            <p:nvPr/>
          </p:nvSpPr>
          <p:spPr>
            <a:xfrm>
              <a:off x="5495489" y="969275"/>
              <a:ext cx="454162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fr" sz="1800" b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79;p44"/>
            <p:cNvSpPr txBox="1"/>
            <p:nvPr/>
          </p:nvSpPr>
          <p:spPr>
            <a:xfrm>
              <a:off x="6661673" y="969275"/>
              <a:ext cx="454279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fr" sz="1800" b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80;p44"/>
            <p:cNvSpPr txBox="1"/>
            <p:nvPr/>
          </p:nvSpPr>
          <p:spPr>
            <a:xfrm>
              <a:off x="7069957" y="969275"/>
              <a:ext cx="438821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fr" sz="1800" b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81;p44"/>
            <p:cNvSpPr txBox="1"/>
            <p:nvPr/>
          </p:nvSpPr>
          <p:spPr>
            <a:xfrm>
              <a:off x="8543152" y="969275"/>
              <a:ext cx="438892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fr" sz="1800" b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82;p44"/>
            <p:cNvSpPr txBox="1"/>
            <p:nvPr/>
          </p:nvSpPr>
          <p:spPr>
            <a:xfrm>
              <a:off x="7373748" y="969275"/>
              <a:ext cx="44751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fr" sz="1800" b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83;p44"/>
            <p:cNvSpPr/>
            <p:nvPr/>
          </p:nvSpPr>
          <p:spPr>
            <a:xfrm>
              <a:off x="1635297" y="1547675"/>
              <a:ext cx="1131343" cy="216000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84;p44"/>
            <p:cNvSpPr/>
            <p:nvPr/>
          </p:nvSpPr>
          <p:spPr>
            <a:xfrm>
              <a:off x="3099550" y="1547675"/>
              <a:ext cx="133099" cy="216000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85;p44"/>
            <p:cNvSpPr/>
            <p:nvPr/>
          </p:nvSpPr>
          <p:spPr>
            <a:xfrm>
              <a:off x="4665292" y="1547675"/>
              <a:ext cx="332748" cy="216000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86;p44"/>
            <p:cNvSpPr/>
            <p:nvPr/>
          </p:nvSpPr>
          <p:spPr>
            <a:xfrm>
              <a:off x="5628716" y="1547675"/>
              <a:ext cx="133099" cy="216000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87;p44"/>
            <p:cNvSpPr/>
            <p:nvPr/>
          </p:nvSpPr>
          <p:spPr>
            <a:xfrm>
              <a:off x="6825039" y="1547675"/>
              <a:ext cx="1619928" cy="216000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88;p44"/>
            <p:cNvSpPr txBox="1"/>
            <p:nvPr/>
          </p:nvSpPr>
          <p:spPr>
            <a:xfrm>
              <a:off x="179373" y="1403659"/>
              <a:ext cx="901192" cy="5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Actual </a:t>
              </a:r>
              <a:br>
                <a:rPr lang="fr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fr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reading</a:t>
              </a:r>
              <a:endParaRPr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89;p44"/>
            <p:cNvSpPr txBox="1"/>
            <p:nvPr/>
          </p:nvSpPr>
          <p:spPr>
            <a:xfrm>
              <a:off x="179373" y="814214"/>
              <a:ext cx="737869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Trace</a:t>
              </a:r>
              <a:endParaRPr/>
            </a:p>
          </p:txBody>
        </p:sp>
      </p:grpSp>
      <p:grpSp>
        <p:nvGrpSpPr>
          <p:cNvPr id="32" name="Groupe 31"/>
          <p:cNvGrpSpPr/>
          <p:nvPr/>
        </p:nvGrpSpPr>
        <p:grpSpPr>
          <a:xfrm>
            <a:off x="1616044" y="1070763"/>
            <a:ext cx="6554020" cy="1548000"/>
            <a:chOff x="1546372" y="1532339"/>
            <a:chExt cx="6554020" cy="1548000"/>
          </a:xfrm>
        </p:grpSpPr>
        <p:grpSp>
          <p:nvGrpSpPr>
            <p:cNvPr id="33" name="Google Shape;488;p46"/>
            <p:cNvGrpSpPr/>
            <p:nvPr/>
          </p:nvGrpSpPr>
          <p:grpSpPr>
            <a:xfrm>
              <a:off x="1546372" y="1532339"/>
              <a:ext cx="1369444" cy="1548000"/>
              <a:chOff x="1229464" y="2787774"/>
              <a:chExt cx="1369444" cy="1800000"/>
            </a:xfrm>
          </p:grpSpPr>
          <p:grpSp>
            <p:nvGrpSpPr>
              <p:cNvPr id="55" name="Google Shape;489;p46"/>
              <p:cNvGrpSpPr/>
              <p:nvPr/>
            </p:nvGrpSpPr>
            <p:grpSpPr>
              <a:xfrm>
                <a:off x="1229464" y="2787774"/>
                <a:ext cx="1369444" cy="1800000"/>
                <a:chOff x="1703208" y="1275606"/>
                <a:chExt cx="1369444" cy="1800000"/>
              </a:xfrm>
            </p:grpSpPr>
            <p:grpSp>
              <p:nvGrpSpPr>
                <p:cNvPr id="57" name="Google Shape;490;p46"/>
                <p:cNvGrpSpPr/>
                <p:nvPr/>
              </p:nvGrpSpPr>
              <p:grpSpPr>
                <a:xfrm>
                  <a:off x="1703208" y="1275606"/>
                  <a:ext cx="1369444" cy="1800000"/>
                  <a:chOff x="1703208" y="1275606"/>
                  <a:chExt cx="1369444" cy="1800000"/>
                </a:xfrm>
              </p:grpSpPr>
              <p:cxnSp>
                <p:nvCxnSpPr>
                  <p:cNvPr id="59" name="Google Shape;491;p46"/>
                  <p:cNvCxnSpPr/>
                  <p:nvPr/>
                </p:nvCxnSpPr>
                <p:spPr>
                  <a:xfrm flipH="1">
                    <a:off x="1703208" y="1275606"/>
                    <a:ext cx="12900" cy="18000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rgbClr val="FFC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60" name="Google Shape;492;p46"/>
                  <p:cNvCxnSpPr/>
                  <p:nvPr/>
                </p:nvCxnSpPr>
                <p:spPr>
                  <a:xfrm flipH="1">
                    <a:off x="3059752" y="1275606"/>
                    <a:ext cx="12900" cy="18000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rgbClr val="FFC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</p:grpSp>
            <p:sp>
              <p:nvSpPr>
                <p:cNvPr id="58" name="Google Shape;493;p46"/>
                <p:cNvSpPr txBox="1"/>
                <p:nvPr/>
              </p:nvSpPr>
              <p:spPr>
                <a:xfrm>
                  <a:off x="1932132" y="2556543"/>
                  <a:ext cx="804900" cy="39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6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Session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56" name="Google Shape;494;p46"/>
              <p:cNvCxnSpPr/>
              <p:nvPr/>
            </p:nvCxnSpPr>
            <p:spPr>
              <a:xfrm>
                <a:off x="1259776" y="4443958"/>
                <a:ext cx="12960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4" name="Google Shape;495;p46"/>
            <p:cNvGrpSpPr/>
            <p:nvPr/>
          </p:nvGrpSpPr>
          <p:grpSpPr>
            <a:xfrm>
              <a:off x="3019643" y="1532339"/>
              <a:ext cx="1369444" cy="1548000"/>
              <a:chOff x="1229464" y="2787774"/>
              <a:chExt cx="1369444" cy="1800000"/>
            </a:xfrm>
          </p:grpSpPr>
          <p:grpSp>
            <p:nvGrpSpPr>
              <p:cNvPr id="49" name="Google Shape;496;p46"/>
              <p:cNvGrpSpPr/>
              <p:nvPr/>
            </p:nvGrpSpPr>
            <p:grpSpPr>
              <a:xfrm>
                <a:off x="1229464" y="2787774"/>
                <a:ext cx="1369444" cy="1800000"/>
                <a:chOff x="1703208" y="1275606"/>
                <a:chExt cx="1369444" cy="1800000"/>
              </a:xfrm>
            </p:grpSpPr>
            <p:grpSp>
              <p:nvGrpSpPr>
                <p:cNvPr id="51" name="Google Shape;497;p46"/>
                <p:cNvGrpSpPr/>
                <p:nvPr/>
              </p:nvGrpSpPr>
              <p:grpSpPr>
                <a:xfrm>
                  <a:off x="1703208" y="1275606"/>
                  <a:ext cx="1369444" cy="1800000"/>
                  <a:chOff x="1703208" y="1275606"/>
                  <a:chExt cx="1369444" cy="1800000"/>
                </a:xfrm>
              </p:grpSpPr>
              <p:cxnSp>
                <p:nvCxnSpPr>
                  <p:cNvPr id="53" name="Google Shape;498;p46"/>
                  <p:cNvCxnSpPr/>
                  <p:nvPr/>
                </p:nvCxnSpPr>
                <p:spPr>
                  <a:xfrm flipH="1">
                    <a:off x="1703208" y="1275606"/>
                    <a:ext cx="12900" cy="18000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rgbClr val="FFC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54" name="Google Shape;499;p46"/>
                  <p:cNvCxnSpPr/>
                  <p:nvPr/>
                </p:nvCxnSpPr>
                <p:spPr>
                  <a:xfrm flipH="1">
                    <a:off x="3059752" y="1275606"/>
                    <a:ext cx="12900" cy="18000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rgbClr val="FFC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</p:grpSp>
            <p:sp>
              <p:nvSpPr>
                <p:cNvPr id="52" name="Google Shape;500;p46"/>
                <p:cNvSpPr txBox="1"/>
                <p:nvPr/>
              </p:nvSpPr>
              <p:spPr>
                <a:xfrm>
                  <a:off x="1932132" y="2556543"/>
                  <a:ext cx="804900" cy="39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6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Session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50" name="Google Shape;501;p46"/>
              <p:cNvCxnSpPr/>
              <p:nvPr/>
            </p:nvCxnSpPr>
            <p:spPr>
              <a:xfrm>
                <a:off x="1259776" y="4443958"/>
                <a:ext cx="12960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5" name="Google Shape;502;p46"/>
            <p:cNvGrpSpPr/>
            <p:nvPr/>
          </p:nvGrpSpPr>
          <p:grpSpPr>
            <a:xfrm>
              <a:off x="4563710" y="1532339"/>
              <a:ext cx="1369444" cy="1548000"/>
              <a:chOff x="1229464" y="2787774"/>
              <a:chExt cx="1369444" cy="1800000"/>
            </a:xfrm>
          </p:grpSpPr>
          <p:grpSp>
            <p:nvGrpSpPr>
              <p:cNvPr id="43" name="Google Shape;503;p46"/>
              <p:cNvGrpSpPr/>
              <p:nvPr/>
            </p:nvGrpSpPr>
            <p:grpSpPr>
              <a:xfrm>
                <a:off x="1229464" y="2787774"/>
                <a:ext cx="1369444" cy="1800000"/>
                <a:chOff x="1703208" y="1275606"/>
                <a:chExt cx="1369444" cy="1800000"/>
              </a:xfrm>
            </p:grpSpPr>
            <p:grpSp>
              <p:nvGrpSpPr>
                <p:cNvPr id="45" name="Google Shape;504;p46"/>
                <p:cNvGrpSpPr/>
                <p:nvPr/>
              </p:nvGrpSpPr>
              <p:grpSpPr>
                <a:xfrm>
                  <a:off x="1703208" y="1275606"/>
                  <a:ext cx="1369444" cy="1800000"/>
                  <a:chOff x="1703208" y="1275606"/>
                  <a:chExt cx="1369444" cy="1800000"/>
                </a:xfrm>
              </p:grpSpPr>
              <p:cxnSp>
                <p:nvCxnSpPr>
                  <p:cNvPr id="47" name="Google Shape;505;p46"/>
                  <p:cNvCxnSpPr/>
                  <p:nvPr/>
                </p:nvCxnSpPr>
                <p:spPr>
                  <a:xfrm flipH="1">
                    <a:off x="1703208" y="1275606"/>
                    <a:ext cx="12900" cy="18000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rgbClr val="FFC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48" name="Google Shape;506;p46"/>
                  <p:cNvCxnSpPr/>
                  <p:nvPr/>
                </p:nvCxnSpPr>
                <p:spPr>
                  <a:xfrm flipH="1">
                    <a:off x="3059752" y="1275606"/>
                    <a:ext cx="12900" cy="18000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rgbClr val="FFC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</p:grpSp>
            <p:sp>
              <p:nvSpPr>
                <p:cNvPr id="46" name="Google Shape;507;p46"/>
                <p:cNvSpPr txBox="1"/>
                <p:nvPr/>
              </p:nvSpPr>
              <p:spPr>
                <a:xfrm>
                  <a:off x="1932132" y="2556543"/>
                  <a:ext cx="804900" cy="39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6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Session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44" name="Google Shape;508;p46"/>
              <p:cNvCxnSpPr/>
              <p:nvPr/>
            </p:nvCxnSpPr>
            <p:spPr>
              <a:xfrm>
                <a:off x="1259776" y="4443958"/>
                <a:ext cx="12960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6" name="Google Shape;509;p46"/>
            <p:cNvGrpSpPr/>
            <p:nvPr/>
          </p:nvGrpSpPr>
          <p:grpSpPr>
            <a:xfrm>
              <a:off x="6730948" y="1532339"/>
              <a:ext cx="1369444" cy="1548000"/>
              <a:chOff x="1229464" y="2787774"/>
              <a:chExt cx="1369444" cy="1800000"/>
            </a:xfrm>
          </p:grpSpPr>
          <p:grpSp>
            <p:nvGrpSpPr>
              <p:cNvPr id="37" name="Google Shape;510;p46"/>
              <p:cNvGrpSpPr/>
              <p:nvPr/>
            </p:nvGrpSpPr>
            <p:grpSpPr>
              <a:xfrm>
                <a:off x="1229464" y="2787774"/>
                <a:ext cx="1369444" cy="1800000"/>
                <a:chOff x="1703208" y="1275606"/>
                <a:chExt cx="1369444" cy="1800000"/>
              </a:xfrm>
            </p:grpSpPr>
            <p:grpSp>
              <p:nvGrpSpPr>
                <p:cNvPr id="39" name="Google Shape;511;p46"/>
                <p:cNvGrpSpPr/>
                <p:nvPr/>
              </p:nvGrpSpPr>
              <p:grpSpPr>
                <a:xfrm>
                  <a:off x="1703208" y="1275606"/>
                  <a:ext cx="1369444" cy="1800000"/>
                  <a:chOff x="1703208" y="1275606"/>
                  <a:chExt cx="1369444" cy="1800000"/>
                </a:xfrm>
              </p:grpSpPr>
              <p:cxnSp>
                <p:nvCxnSpPr>
                  <p:cNvPr id="41" name="Google Shape;512;p46"/>
                  <p:cNvCxnSpPr/>
                  <p:nvPr/>
                </p:nvCxnSpPr>
                <p:spPr>
                  <a:xfrm flipH="1">
                    <a:off x="1703208" y="1275606"/>
                    <a:ext cx="12900" cy="18000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rgbClr val="FFC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42" name="Google Shape;513;p46"/>
                  <p:cNvCxnSpPr/>
                  <p:nvPr/>
                </p:nvCxnSpPr>
                <p:spPr>
                  <a:xfrm flipH="1">
                    <a:off x="3059752" y="1275606"/>
                    <a:ext cx="12900" cy="18000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rgbClr val="FFC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</p:grpSp>
            <p:sp>
              <p:nvSpPr>
                <p:cNvPr id="40" name="Google Shape;514;p46"/>
                <p:cNvSpPr txBox="1"/>
                <p:nvPr/>
              </p:nvSpPr>
              <p:spPr>
                <a:xfrm>
                  <a:off x="1932132" y="2556543"/>
                  <a:ext cx="804900" cy="39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6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Session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38" name="Google Shape;515;p46"/>
              <p:cNvCxnSpPr/>
              <p:nvPr/>
            </p:nvCxnSpPr>
            <p:spPr>
              <a:xfrm>
                <a:off x="1259776" y="4443958"/>
                <a:ext cx="12960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63" name="Espace réservé du numéro de diapositive 62">
            <a:extLst>
              <a:ext uri="{FF2B5EF4-FFF2-40B4-BE49-F238E27FC236}">
                <a16:creationId xmlns:a16="http://schemas.microsoft.com/office/drawing/2014/main" id="{EEB032F6-0DFA-4DD0-A8A7-670AD63569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26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4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/>
              <a:t>Session identification: WUM methods</a:t>
            </a:r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179373" y="814214"/>
            <a:ext cx="8802671" cy="1130345"/>
            <a:chOff x="179373" y="814214"/>
            <a:chExt cx="8802671" cy="1130345"/>
          </a:xfrm>
        </p:grpSpPr>
        <p:cxnSp>
          <p:nvCxnSpPr>
            <p:cNvPr id="6" name="Google Shape;364;p44"/>
            <p:cNvCxnSpPr/>
            <p:nvPr/>
          </p:nvCxnSpPr>
          <p:spPr>
            <a:xfrm>
              <a:off x="1108451" y="1030238"/>
              <a:ext cx="7787133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" name="Google Shape;365;p44"/>
            <p:cNvSpPr txBox="1"/>
            <p:nvPr/>
          </p:nvSpPr>
          <p:spPr>
            <a:xfrm>
              <a:off x="1304994" y="969275"/>
              <a:ext cx="842961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fr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ction</a:t>
              </a:r>
              <a:r>
                <a:rPr lang="fr" sz="1800" b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" name="Google Shape;366;p44"/>
            <p:cNvCxnSpPr/>
            <p:nvPr/>
          </p:nvCxnSpPr>
          <p:spPr>
            <a:xfrm>
              <a:off x="1635297" y="814214"/>
              <a:ext cx="0" cy="2160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367;p44"/>
            <p:cNvCxnSpPr/>
            <p:nvPr/>
          </p:nvCxnSpPr>
          <p:spPr>
            <a:xfrm>
              <a:off x="2433981" y="814214"/>
              <a:ext cx="0" cy="2160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368;p44"/>
            <p:cNvCxnSpPr/>
            <p:nvPr/>
          </p:nvCxnSpPr>
          <p:spPr>
            <a:xfrm>
              <a:off x="3099550" y="814214"/>
              <a:ext cx="0" cy="2160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369;p44"/>
            <p:cNvCxnSpPr/>
            <p:nvPr/>
          </p:nvCxnSpPr>
          <p:spPr>
            <a:xfrm>
              <a:off x="4630361" y="814214"/>
              <a:ext cx="0" cy="2160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370;p44"/>
            <p:cNvCxnSpPr/>
            <p:nvPr/>
          </p:nvCxnSpPr>
          <p:spPr>
            <a:xfrm>
              <a:off x="5628716" y="814214"/>
              <a:ext cx="0" cy="2160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371;p44"/>
            <p:cNvCxnSpPr/>
            <p:nvPr/>
          </p:nvCxnSpPr>
          <p:spPr>
            <a:xfrm>
              <a:off x="6826741" y="814214"/>
              <a:ext cx="0" cy="2160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372;p44"/>
            <p:cNvCxnSpPr/>
            <p:nvPr/>
          </p:nvCxnSpPr>
          <p:spPr>
            <a:xfrm>
              <a:off x="7226083" y="814214"/>
              <a:ext cx="0" cy="2160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373;p44"/>
            <p:cNvCxnSpPr/>
            <p:nvPr/>
          </p:nvCxnSpPr>
          <p:spPr>
            <a:xfrm>
              <a:off x="7492311" y="814214"/>
              <a:ext cx="0" cy="2160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374;p44"/>
            <p:cNvCxnSpPr/>
            <p:nvPr/>
          </p:nvCxnSpPr>
          <p:spPr>
            <a:xfrm>
              <a:off x="8695946" y="814214"/>
              <a:ext cx="0" cy="2160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" name="Google Shape;375;p44"/>
            <p:cNvSpPr txBox="1"/>
            <p:nvPr/>
          </p:nvSpPr>
          <p:spPr>
            <a:xfrm>
              <a:off x="2300866" y="969274"/>
              <a:ext cx="488912" cy="393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fr" sz="1800" b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8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76;p44"/>
            <p:cNvSpPr txBox="1"/>
            <p:nvPr/>
          </p:nvSpPr>
          <p:spPr>
            <a:xfrm>
              <a:off x="2952133" y="969275"/>
              <a:ext cx="46029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fr" sz="1800" b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77;p44"/>
            <p:cNvSpPr txBox="1"/>
            <p:nvPr/>
          </p:nvSpPr>
          <p:spPr>
            <a:xfrm>
              <a:off x="4491653" y="969275"/>
              <a:ext cx="451711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fr" sz="1800" b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78;p44"/>
            <p:cNvSpPr txBox="1"/>
            <p:nvPr/>
          </p:nvSpPr>
          <p:spPr>
            <a:xfrm>
              <a:off x="5495489" y="969275"/>
              <a:ext cx="454162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fr" sz="1800" b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79;p44"/>
            <p:cNvSpPr txBox="1"/>
            <p:nvPr/>
          </p:nvSpPr>
          <p:spPr>
            <a:xfrm>
              <a:off x="6661673" y="969275"/>
              <a:ext cx="454279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fr" sz="1800" b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80;p44"/>
            <p:cNvSpPr txBox="1"/>
            <p:nvPr/>
          </p:nvSpPr>
          <p:spPr>
            <a:xfrm>
              <a:off x="7069957" y="969275"/>
              <a:ext cx="438821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fr" sz="1800" b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81;p44"/>
            <p:cNvSpPr txBox="1"/>
            <p:nvPr/>
          </p:nvSpPr>
          <p:spPr>
            <a:xfrm>
              <a:off x="8543152" y="969275"/>
              <a:ext cx="438892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fr" sz="1800" b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82;p44"/>
            <p:cNvSpPr txBox="1"/>
            <p:nvPr/>
          </p:nvSpPr>
          <p:spPr>
            <a:xfrm>
              <a:off x="7373748" y="969275"/>
              <a:ext cx="44751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fr" sz="1800" b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83;p44"/>
            <p:cNvSpPr/>
            <p:nvPr/>
          </p:nvSpPr>
          <p:spPr>
            <a:xfrm>
              <a:off x="1635297" y="1547675"/>
              <a:ext cx="1131343" cy="216000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84;p44"/>
            <p:cNvSpPr/>
            <p:nvPr/>
          </p:nvSpPr>
          <p:spPr>
            <a:xfrm>
              <a:off x="3099550" y="1547675"/>
              <a:ext cx="133099" cy="216000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85;p44"/>
            <p:cNvSpPr/>
            <p:nvPr/>
          </p:nvSpPr>
          <p:spPr>
            <a:xfrm>
              <a:off x="4665292" y="1547675"/>
              <a:ext cx="332748" cy="216000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86;p44"/>
            <p:cNvSpPr/>
            <p:nvPr/>
          </p:nvSpPr>
          <p:spPr>
            <a:xfrm>
              <a:off x="5628716" y="1547675"/>
              <a:ext cx="133099" cy="216000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87;p44"/>
            <p:cNvSpPr/>
            <p:nvPr/>
          </p:nvSpPr>
          <p:spPr>
            <a:xfrm>
              <a:off x="6825039" y="1547675"/>
              <a:ext cx="1619928" cy="216000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88;p44"/>
            <p:cNvSpPr txBox="1"/>
            <p:nvPr/>
          </p:nvSpPr>
          <p:spPr>
            <a:xfrm>
              <a:off x="179373" y="1403659"/>
              <a:ext cx="901192" cy="5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Actual </a:t>
              </a:r>
              <a:br>
                <a:rPr lang="fr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fr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reading</a:t>
              </a:r>
              <a:endParaRPr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89;p44"/>
            <p:cNvSpPr txBox="1"/>
            <p:nvPr/>
          </p:nvSpPr>
          <p:spPr>
            <a:xfrm>
              <a:off x="179373" y="814214"/>
              <a:ext cx="737869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Trace</a:t>
              </a:r>
              <a:endParaRPr/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1585725" y="1050569"/>
            <a:ext cx="6661711" cy="1548000"/>
            <a:chOff x="1475656" y="1566061"/>
            <a:chExt cx="6661711" cy="1548000"/>
          </a:xfrm>
        </p:grpSpPr>
        <p:grpSp>
          <p:nvGrpSpPr>
            <p:cNvPr id="62" name="Google Shape;551;p47"/>
            <p:cNvGrpSpPr/>
            <p:nvPr/>
          </p:nvGrpSpPr>
          <p:grpSpPr>
            <a:xfrm>
              <a:off x="1475656" y="1566061"/>
              <a:ext cx="793800" cy="1548000"/>
              <a:chOff x="1385771" y="2067694"/>
              <a:chExt cx="793800" cy="1800000"/>
            </a:xfrm>
          </p:grpSpPr>
          <p:grpSp>
            <p:nvGrpSpPr>
              <p:cNvPr id="104" name="Google Shape;552;p47"/>
              <p:cNvGrpSpPr/>
              <p:nvPr/>
            </p:nvGrpSpPr>
            <p:grpSpPr>
              <a:xfrm>
                <a:off x="1385771" y="2067694"/>
                <a:ext cx="793800" cy="1800000"/>
                <a:chOff x="1643491" y="1275606"/>
                <a:chExt cx="793800" cy="1800000"/>
              </a:xfrm>
            </p:grpSpPr>
            <p:grpSp>
              <p:nvGrpSpPr>
                <p:cNvPr id="106" name="Google Shape;553;p47"/>
                <p:cNvGrpSpPr/>
                <p:nvPr/>
              </p:nvGrpSpPr>
              <p:grpSpPr>
                <a:xfrm>
                  <a:off x="1703208" y="1275606"/>
                  <a:ext cx="691060" cy="1800000"/>
                  <a:chOff x="1703208" y="1275606"/>
                  <a:chExt cx="691060" cy="1800000"/>
                </a:xfrm>
              </p:grpSpPr>
              <p:cxnSp>
                <p:nvCxnSpPr>
                  <p:cNvPr id="108" name="Google Shape;554;p47"/>
                  <p:cNvCxnSpPr/>
                  <p:nvPr/>
                </p:nvCxnSpPr>
                <p:spPr>
                  <a:xfrm flipH="1">
                    <a:off x="1703208" y="1275606"/>
                    <a:ext cx="12900" cy="18000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rgbClr val="FFC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109" name="Google Shape;555;p47"/>
                  <p:cNvCxnSpPr/>
                  <p:nvPr/>
                </p:nvCxnSpPr>
                <p:spPr>
                  <a:xfrm flipH="1">
                    <a:off x="2381368" y="1275606"/>
                    <a:ext cx="12900" cy="18000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rgbClr val="FFC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</p:grpSp>
            <p:sp>
              <p:nvSpPr>
                <p:cNvPr id="107" name="Google Shape;556;p47"/>
                <p:cNvSpPr txBox="1"/>
                <p:nvPr/>
              </p:nvSpPr>
              <p:spPr>
                <a:xfrm>
                  <a:off x="1643491" y="2619721"/>
                  <a:ext cx="793800" cy="39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600" i="1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Session</a:t>
                  </a:r>
                  <a:endParaRPr/>
                </a:p>
              </p:txBody>
            </p:sp>
          </p:grpSp>
          <p:cxnSp>
            <p:nvCxnSpPr>
              <p:cNvPr id="105" name="Google Shape;557;p47"/>
              <p:cNvCxnSpPr/>
              <p:nvPr/>
            </p:nvCxnSpPr>
            <p:spPr>
              <a:xfrm>
                <a:off x="1445568" y="3738681"/>
                <a:ext cx="648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63" name="Google Shape;558;p47"/>
            <p:cNvGrpSpPr/>
            <p:nvPr/>
          </p:nvGrpSpPr>
          <p:grpSpPr>
            <a:xfrm>
              <a:off x="2292578" y="1566061"/>
              <a:ext cx="616091" cy="1548000"/>
              <a:chOff x="1414876" y="2067694"/>
              <a:chExt cx="721672" cy="1800000"/>
            </a:xfrm>
          </p:grpSpPr>
          <p:grpSp>
            <p:nvGrpSpPr>
              <p:cNvPr id="98" name="Google Shape;559;p47"/>
              <p:cNvGrpSpPr/>
              <p:nvPr/>
            </p:nvGrpSpPr>
            <p:grpSpPr>
              <a:xfrm>
                <a:off x="1414876" y="2067694"/>
                <a:ext cx="721672" cy="1800000"/>
                <a:chOff x="1672596" y="1275606"/>
                <a:chExt cx="721672" cy="1800000"/>
              </a:xfrm>
            </p:grpSpPr>
            <p:grpSp>
              <p:nvGrpSpPr>
                <p:cNvPr id="100" name="Google Shape;560;p47"/>
                <p:cNvGrpSpPr/>
                <p:nvPr/>
              </p:nvGrpSpPr>
              <p:grpSpPr>
                <a:xfrm>
                  <a:off x="1703208" y="1275606"/>
                  <a:ext cx="691060" cy="1800000"/>
                  <a:chOff x="1703208" y="1275606"/>
                  <a:chExt cx="691060" cy="1800000"/>
                </a:xfrm>
              </p:grpSpPr>
              <p:cxnSp>
                <p:nvCxnSpPr>
                  <p:cNvPr id="102" name="Google Shape;561;p47"/>
                  <p:cNvCxnSpPr/>
                  <p:nvPr/>
                </p:nvCxnSpPr>
                <p:spPr>
                  <a:xfrm flipH="1">
                    <a:off x="1703208" y="1275606"/>
                    <a:ext cx="12900" cy="18000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rgbClr val="FFC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103" name="Google Shape;562;p47"/>
                  <p:cNvCxnSpPr/>
                  <p:nvPr/>
                </p:nvCxnSpPr>
                <p:spPr>
                  <a:xfrm flipH="1">
                    <a:off x="2381368" y="1275606"/>
                    <a:ext cx="12900" cy="18000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rgbClr val="FFC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</p:grpSp>
            <p:sp>
              <p:nvSpPr>
                <p:cNvPr id="101" name="Google Shape;563;p47"/>
                <p:cNvSpPr txBox="1"/>
                <p:nvPr/>
              </p:nvSpPr>
              <p:spPr>
                <a:xfrm>
                  <a:off x="1672596" y="2619721"/>
                  <a:ext cx="687600" cy="39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600" i="1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Sess.</a:t>
                  </a:r>
                  <a:endParaRPr/>
                </a:p>
              </p:txBody>
            </p:sp>
          </p:grpSp>
          <p:cxnSp>
            <p:nvCxnSpPr>
              <p:cNvPr id="99" name="Google Shape;564;p47"/>
              <p:cNvCxnSpPr/>
              <p:nvPr/>
            </p:nvCxnSpPr>
            <p:spPr>
              <a:xfrm>
                <a:off x="1445568" y="3738681"/>
                <a:ext cx="648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64" name="Google Shape;565;p47"/>
            <p:cNvGrpSpPr/>
            <p:nvPr/>
          </p:nvGrpSpPr>
          <p:grpSpPr>
            <a:xfrm>
              <a:off x="2937082" y="1566061"/>
              <a:ext cx="328800" cy="1548000"/>
              <a:chOff x="2915816" y="2139902"/>
              <a:chExt cx="328800" cy="1800000"/>
            </a:xfrm>
          </p:grpSpPr>
          <p:grpSp>
            <p:nvGrpSpPr>
              <p:cNvPr id="93" name="Google Shape;566;p47"/>
              <p:cNvGrpSpPr/>
              <p:nvPr/>
            </p:nvGrpSpPr>
            <p:grpSpPr>
              <a:xfrm>
                <a:off x="2983389" y="2139902"/>
                <a:ext cx="176107" cy="1800000"/>
                <a:chOff x="1719979" y="1275606"/>
                <a:chExt cx="637377" cy="1800000"/>
              </a:xfrm>
            </p:grpSpPr>
            <p:cxnSp>
              <p:nvCxnSpPr>
                <p:cNvPr id="96" name="Google Shape;567;p47"/>
                <p:cNvCxnSpPr/>
                <p:nvPr/>
              </p:nvCxnSpPr>
              <p:spPr>
                <a:xfrm flipH="1">
                  <a:off x="1719979" y="1275606"/>
                  <a:ext cx="12900" cy="18000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rgbClr val="FFC000"/>
                  </a:solidFill>
                  <a:prstDash val="dash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7650"/>
                    </a:srgbClr>
                  </a:outerShdw>
                </a:effectLst>
              </p:spPr>
            </p:cxnSp>
            <p:cxnSp>
              <p:nvCxnSpPr>
                <p:cNvPr id="97" name="Google Shape;568;p47"/>
                <p:cNvCxnSpPr/>
                <p:nvPr/>
              </p:nvCxnSpPr>
              <p:spPr>
                <a:xfrm flipH="1">
                  <a:off x="2344456" y="1275606"/>
                  <a:ext cx="12900" cy="18000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rgbClr val="FFC000"/>
                  </a:solidFill>
                  <a:prstDash val="dash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7650"/>
                    </a:srgbClr>
                  </a:outerShdw>
                </a:effectLst>
              </p:spPr>
            </p:cxnSp>
          </p:grpSp>
          <p:sp>
            <p:nvSpPr>
              <p:cNvPr id="94" name="Google Shape;569;p47"/>
              <p:cNvSpPr txBox="1"/>
              <p:nvPr/>
            </p:nvSpPr>
            <p:spPr>
              <a:xfrm>
                <a:off x="2915816" y="3484017"/>
                <a:ext cx="328800" cy="39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600" i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S.</a:t>
                </a:r>
                <a:endParaRPr/>
              </a:p>
            </p:txBody>
          </p:sp>
          <p:cxnSp>
            <p:nvCxnSpPr>
              <p:cNvPr id="95" name="Google Shape;570;p47"/>
              <p:cNvCxnSpPr/>
              <p:nvPr/>
            </p:nvCxnSpPr>
            <p:spPr>
              <a:xfrm>
                <a:off x="2987824" y="3796086"/>
                <a:ext cx="180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65" name="Google Shape;571;p47"/>
            <p:cNvGrpSpPr/>
            <p:nvPr/>
          </p:nvGrpSpPr>
          <p:grpSpPr>
            <a:xfrm>
              <a:off x="4538760" y="1566061"/>
              <a:ext cx="497297" cy="1548000"/>
              <a:chOff x="4454614" y="2139702"/>
              <a:chExt cx="497297" cy="1800000"/>
            </a:xfrm>
          </p:grpSpPr>
          <p:grpSp>
            <p:nvGrpSpPr>
              <p:cNvPr id="87" name="Google Shape;572;p47"/>
              <p:cNvGrpSpPr/>
              <p:nvPr/>
            </p:nvGrpSpPr>
            <p:grpSpPr>
              <a:xfrm>
                <a:off x="4467950" y="2139702"/>
                <a:ext cx="483960" cy="1800000"/>
                <a:chOff x="4467950" y="2139702"/>
                <a:chExt cx="483960" cy="1800000"/>
              </a:xfrm>
            </p:grpSpPr>
            <p:grpSp>
              <p:nvGrpSpPr>
                <p:cNvPr id="89" name="Google Shape;573;p47"/>
                <p:cNvGrpSpPr/>
                <p:nvPr/>
              </p:nvGrpSpPr>
              <p:grpSpPr>
                <a:xfrm>
                  <a:off x="4467950" y="2139702"/>
                  <a:ext cx="483960" cy="1800000"/>
                  <a:chOff x="1719979" y="1275606"/>
                  <a:chExt cx="637377" cy="1800000"/>
                </a:xfrm>
              </p:grpSpPr>
              <p:cxnSp>
                <p:nvCxnSpPr>
                  <p:cNvPr id="91" name="Google Shape;574;p47"/>
                  <p:cNvCxnSpPr/>
                  <p:nvPr/>
                </p:nvCxnSpPr>
                <p:spPr>
                  <a:xfrm flipH="1">
                    <a:off x="1719979" y="1275606"/>
                    <a:ext cx="12900" cy="18000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rgbClr val="FFC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92" name="Google Shape;575;p47"/>
                  <p:cNvCxnSpPr/>
                  <p:nvPr/>
                </p:nvCxnSpPr>
                <p:spPr>
                  <a:xfrm flipH="1">
                    <a:off x="2344456" y="1275606"/>
                    <a:ext cx="12900" cy="18000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rgbClr val="FFC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</p:grpSp>
            <p:sp>
              <p:nvSpPr>
                <p:cNvPr id="90" name="Google Shape;576;p47"/>
                <p:cNvSpPr txBox="1"/>
                <p:nvPr/>
              </p:nvSpPr>
              <p:spPr>
                <a:xfrm>
                  <a:off x="4585470" y="3501296"/>
                  <a:ext cx="328800" cy="39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600" i="1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S.</a:t>
                  </a:r>
                  <a:endParaRPr/>
                </a:p>
              </p:txBody>
            </p:sp>
          </p:grpSp>
          <p:cxnSp>
            <p:nvCxnSpPr>
              <p:cNvPr id="88" name="Google Shape;577;p47"/>
              <p:cNvCxnSpPr/>
              <p:nvPr/>
            </p:nvCxnSpPr>
            <p:spPr>
              <a:xfrm>
                <a:off x="4454614" y="3795886"/>
                <a:ext cx="468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66" name="Google Shape;578;p47"/>
            <p:cNvGrpSpPr/>
            <p:nvPr/>
          </p:nvGrpSpPr>
          <p:grpSpPr>
            <a:xfrm>
              <a:off x="5496104" y="1566061"/>
              <a:ext cx="328800" cy="1548000"/>
              <a:chOff x="5474838" y="2139702"/>
              <a:chExt cx="328800" cy="1800000"/>
            </a:xfrm>
          </p:grpSpPr>
          <p:grpSp>
            <p:nvGrpSpPr>
              <p:cNvPr id="81" name="Google Shape;579;p47"/>
              <p:cNvGrpSpPr/>
              <p:nvPr/>
            </p:nvGrpSpPr>
            <p:grpSpPr>
              <a:xfrm>
                <a:off x="5474838" y="2139702"/>
                <a:ext cx="328800" cy="1800000"/>
                <a:chOff x="5474838" y="2139702"/>
                <a:chExt cx="328800" cy="1800000"/>
              </a:xfrm>
            </p:grpSpPr>
            <p:grpSp>
              <p:nvGrpSpPr>
                <p:cNvPr id="83" name="Google Shape;580;p47"/>
                <p:cNvGrpSpPr/>
                <p:nvPr/>
              </p:nvGrpSpPr>
              <p:grpSpPr>
                <a:xfrm>
                  <a:off x="5528268" y="2139702"/>
                  <a:ext cx="189620" cy="1800000"/>
                  <a:chOff x="1719979" y="1275606"/>
                  <a:chExt cx="637377" cy="1800000"/>
                </a:xfrm>
              </p:grpSpPr>
              <p:cxnSp>
                <p:nvCxnSpPr>
                  <p:cNvPr id="85" name="Google Shape;581;p47"/>
                  <p:cNvCxnSpPr/>
                  <p:nvPr/>
                </p:nvCxnSpPr>
                <p:spPr>
                  <a:xfrm flipH="1">
                    <a:off x="1719979" y="1275606"/>
                    <a:ext cx="12900" cy="18000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rgbClr val="FFC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86" name="Google Shape;582;p47"/>
                  <p:cNvCxnSpPr/>
                  <p:nvPr/>
                </p:nvCxnSpPr>
                <p:spPr>
                  <a:xfrm flipH="1">
                    <a:off x="2344456" y="1275606"/>
                    <a:ext cx="12900" cy="18000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rgbClr val="FFC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</p:grpSp>
            <p:sp>
              <p:nvSpPr>
                <p:cNvPr id="84" name="Google Shape;583;p47"/>
                <p:cNvSpPr txBox="1"/>
                <p:nvPr/>
              </p:nvSpPr>
              <p:spPr>
                <a:xfrm>
                  <a:off x="5474838" y="3501296"/>
                  <a:ext cx="328800" cy="39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600" i="1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S.</a:t>
                  </a:r>
                  <a:endParaRPr/>
                </a:p>
              </p:txBody>
            </p:sp>
          </p:grpSp>
          <p:cxnSp>
            <p:nvCxnSpPr>
              <p:cNvPr id="82" name="Google Shape;584;p47"/>
              <p:cNvCxnSpPr/>
              <p:nvPr/>
            </p:nvCxnSpPr>
            <p:spPr>
              <a:xfrm>
                <a:off x="5544128" y="3795886"/>
                <a:ext cx="180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67" name="Google Shape;585;p47"/>
            <p:cNvGrpSpPr/>
            <p:nvPr/>
          </p:nvGrpSpPr>
          <p:grpSpPr>
            <a:xfrm>
              <a:off x="6718340" y="1566061"/>
              <a:ext cx="352643" cy="1548000"/>
              <a:chOff x="6444187" y="2139702"/>
              <a:chExt cx="352643" cy="1800000"/>
            </a:xfrm>
          </p:grpSpPr>
          <p:grpSp>
            <p:nvGrpSpPr>
              <p:cNvPr id="75" name="Google Shape;586;p47"/>
              <p:cNvGrpSpPr/>
              <p:nvPr/>
            </p:nvGrpSpPr>
            <p:grpSpPr>
              <a:xfrm>
                <a:off x="6444187" y="2139702"/>
                <a:ext cx="352643" cy="1800000"/>
                <a:chOff x="1631466" y="1275606"/>
                <a:chExt cx="762802" cy="1800000"/>
              </a:xfrm>
            </p:grpSpPr>
            <p:grpSp>
              <p:nvGrpSpPr>
                <p:cNvPr id="77" name="Google Shape;587;p47"/>
                <p:cNvGrpSpPr/>
                <p:nvPr/>
              </p:nvGrpSpPr>
              <p:grpSpPr>
                <a:xfrm>
                  <a:off x="1703208" y="1275606"/>
                  <a:ext cx="691060" cy="1800000"/>
                  <a:chOff x="1703208" y="1275606"/>
                  <a:chExt cx="691060" cy="1800000"/>
                </a:xfrm>
              </p:grpSpPr>
              <p:cxnSp>
                <p:nvCxnSpPr>
                  <p:cNvPr id="79" name="Google Shape;588;p47"/>
                  <p:cNvCxnSpPr/>
                  <p:nvPr/>
                </p:nvCxnSpPr>
                <p:spPr>
                  <a:xfrm flipH="1">
                    <a:off x="1703208" y="1275606"/>
                    <a:ext cx="12900" cy="18000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rgbClr val="FFC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80" name="Google Shape;589;p47"/>
                  <p:cNvCxnSpPr/>
                  <p:nvPr/>
                </p:nvCxnSpPr>
                <p:spPr>
                  <a:xfrm flipH="1">
                    <a:off x="2381368" y="1275606"/>
                    <a:ext cx="12900" cy="18000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rgbClr val="FFC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</p:grpSp>
            <p:sp>
              <p:nvSpPr>
                <p:cNvPr id="78" name="Google Shape;590;p47"/>
                <p:cNvSpPr txBox="1"/>
                <p:nvPr/>
              </p:nvSpPr>
              <p:spPr>
                <a:xfrm>
                  <a:off x="1631466" y="2619721"/>
                  <a:ext cx="711600" cy="39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600" i="1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S.</a:t>
                  </a:r>
                  <a:endParaRPr/>
                </a:p>
              </p:txBody>
            </p:sp>
          </p:grpSp>
          <p:cxnSp>
            <p:nvCxnSpPr>
              <p:cNvPr id="76" name="Google Shape;591;p47"/>
              <p:cNvCxnSpPr/>
              <p:nvPr/>
            </p:nvCxnSpPr>
            <p:spPr>
              <a:xfrm>
                <a:off x="6486128" y="3795886"/>
                <a:ext cx="288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68" name="Google Shape;592;p47"/>
            <p:cNvGrpSpPr/>
            <p:nvPr/>
          </p:nvGrpSpPr>
          <p:grpSpPr>
            <a:xfrm>
              <a:off x="7343567" y="1566061"/>
              <a:ext cx="793800" cy="1548000"/>
              <a:chOff x="7524328" y="3147814"/>
              <a:chExt cx="793800" cy="1548000"/>
            </a:xfrm>
          </p:grpSpPr>
          <p:grpSp>
            <p:nvGrpSpPr>
              <p:cNvPr id="69" name="Google Shape;593;p47"/>
              <p:cNvGrpSpPr/>
              <p:nvPr/>
            </p:nvGrpSpPr>
            <p:grpSpPr>
              <a:xfrm>
                <a:off x="7524328" y="3147814"/>
                <a:ext cx="793800" cy="1548000"/>
                <a:chOff x="1631466" y="1275606"/>
                <a:chExt cx="793800" cy="1800000"/>
              </a:xfrm>
            </p:grpSpPr>
            <p:grpSp>
              <p:nvGrpSpPr>
                <p:cNvPr id="71" name="Google Shape;594;p47"/>
                <p:cNvGrpSpPr/>
                <p:nvPr/>
              </p:nvGrpSpPr>
              <p:grpSpPr>
                <a:xfrm>
                  <a:off x="1703208" y="1275606"/>
                  <a:ext cx="691060" cy="1800000"/>
                  <a:chOff x="1703208" y="1275606"/>
                  <a:chExt cx="691060" cy="1800000"/>
                </a:xfrm>
              </p:grpSpPr>
              <p:cxnSp>
                <p:nvCxnSpPr>
                  <p:cNvPr id="73" name="Google Shape;595;p47"/>
                  <p:cNvCxnSpPr/>
                  <p:nvPr/>
                </p:nvCxnSpPr>
                <p:spPr>
                  <a:xfrm flipH="1">
                    <a:off x="1703208" y="1275606"/>
                    <a:ext cx="12900" cy="18000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rgbClr val="FFC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74" name="Google Shape;596;p47"/>
                  <p:cNvCxnSpPr/>
                  <p:nvPr/>
                </p:nvCxnSpPr>
                <p:spPr>
                  <a:xfrm flipH="1">
                    <a:off x="2381368" y="1275606"/>
                    <a:ext cx="12900" cy="18000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rgbClr val="FFC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</p:grpSp>
            <p:sp>
              <p:nvSpPr>
                <p:cNvPr id="72" name="Google Shape;597;p47"/>
                <p:cNvSpPr txBox="1"/>
                <p:nvPr/>
              </p:nvSpPr>
              <p:spPr>
                <a:xfrm>
                  <a:off x="1631466" y="2619721"/>
                  <a:ext cx="793800" cy="39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600" i="1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Session</a:t>
                  </a:r>
                  <a:endParaRPr sz="1800" i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70" name="Google Shape;598;p47"/>
              <p:cNvCxnSpPr/>
              <p:nvPr/>
            </p:nvCxnSpPr>
            <p:spPr>
              <a:xfrm>
                <a:off x="7596336" y="4587974"/>
                <a:ext cx="648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12" name="Rectangle 111"/>
          <p:cNvSpPr/>
          <p:nvPr/>
        </p:nvSpPr>
        <p:spPr>
          <a:xfrm>
            <a:off x="277973" y="3123691"/>
            <a:ext cx="87675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" panose="020B0604020202020204" charset="0"/>
              </a:rPr>
              <a:t>Limit on the page-stay time with a predefined threshold. </a:t>
            </a:r>
          </a:p>
          <a:p>
            <a:pPr marL="633413" lvl="1" indent="-450850">
              <a:buFontTx/>
              <a:buChar char="-"/>
            </a:pPr>
            <a:r>
              <a:rPr lang="en-US" sz="2800" dirty="0">
                <a:latin typeface="Gill Sans" panose="020B0604020202020204" charset="0"/>
              </a:rPr>
              <a:t>Fixed value : 10 min</a:t>
            </a:r>
          </a:p>
          <a:p>
            <a:pPr marL="633413" lvl="1" indent="-450850">
              <a:buFontTx/>
              <a:buChar char="-"/>
            </a:pPr>
            <a:r>
              <a:rPr lang="en-US" sz="2800" u="sng" dirty="0">
                <a:latin typeface="Gill Sans" panose="020B0604020202020204" charset="0"/>
              </a:rPr>
              <a:t>But</a:t>
            </a:r>
            <a:r>
              <a:rPr lang="en-US" sz="2800" dirty="0">
                <a:latin typeface="Gill Sans" panose="020B0604020202020204" charset="0"/>
              </a:rPr>
              <a:t>: some pages may be read faster or slower</a:t>
            </a:r>
          </a:p>
        </p:txBody>
      </p:sp>
      <p:sp>
        <p:nvSpPr>
          <p:cNvPr id="33" name="Espace réservé du numéro de diapositive 32">
            <a:extLst>
              <a:ext uri="{FF2B5EF4-FFF2-40B4-BE49-F238E27FC236}">
                <a16:creationId xmlns:a16="http://schemas.microsoft.com/office/drawing/2014/main" id="{5FFBC30A-4772-4975-AAAF-231CB0306F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27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49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new algorithm for extracting reading sessions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Dynamic and per-page threshold method</a:t>
            </a:r>
          </a:p>
          <a:p>
            <a:pPr lvl="1"/>
            <a:r>
              <a:rPr lang="en-US" sz="2400" dirty="0"/>
              <a:t>Page-stay threshold</a:t>
            </a:r>
          </a:p>
          <a:p>
            <a:pPr lvl="1">
              <a:lnSpc>
                <a:spcPct val="114999"/>
              </a:lnSpc>
            </a:pPr>
            <a:r>
              <a:rPr lang="en-US" sz="2400" dirty="0"/>
              <a:t>Each page with its own threshold: page inner-complexity</a:t>
            </a:r>
          </a:p>
          <a:p>
            <a:pPr lvl="1"/>
            <a:r>
              <a:rPr lang="en-US" sz="2400" dirty="0"/>
              <a:t>Grounded on data that represent learners’ interactions</a:t>
            </a:r>
          </a:p>
          <a:p>
            <a:pPr lvl="1"/>
            <a:r>
              <a:rPr lang="en-US" sz="2400" dirty="0"/>
              <a:t>Automatic updating to incoming data and course evolution</a:t>
            </a:r>
            <a:endParaRPr lang="en-US" sz="2800" dirty="0"/>
          </a:p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0BF25A-4893-4A9D-A69D-1B8D709418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28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67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/>
              <a:t>A new algorithm for extracting reading sessions</a:t>
            </a:r>
            <a:endParaRPr lang="en-US"/>
          </a:p>
        </p:txBody>
      </p:sp>
      <p:grpSp>
        <p:nvGrpSpPr>
          <p:cNvPr id="4" name="Groupe 3"/>
          <p:cNvGrpSpPr/>
          <p:nvPr/>
        </p:nvGrpSpPr>
        <p:grpSpPr>
          <a:xfrm>
            <a:off x="539551" y="1029418"/>
            <a:ext cx="7488821" cy="720000"/>
            <a:chOff x="539551" y="1029418"/>
            <a:chExt cx="7488821" cy="720000"/>
          </a:xfrm>
        </p:grpSpPr>
        <p:sp>
          <p:nvSpPr>
            <p:cNvPr id="5" name="Google Shape;638;p49"/>
            <p:cNvSpPr/>
            <p:nvPr/>
          </p:nvSpPr>
          <p:spPr>
            <a:xfrm>
              <a:off x="539551" y="1029418"/>
              <a:ext cx="2706000" cy="720000"/>
            </a:xfrm>
            <a:prstGeom prst="homePlate">
              <a:avLst>
                <a:gd name="adj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>
                  <a:solidFill>
                    <a:schemeClr val="bg1">
                      <a:lumMod val="5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Pre-process</a:t>
              </a:r>
              <a:endParaRPr sz="200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>
                  <a:solidFill>
                    <a:schemeClr val="bg1">
                      <a:lumMod val="5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 sz="200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39;p49"/>
            <p:cNvSpPr/>
            <p:nvPr/>
          </p:nvSpPr>
          <p:spPr>
            <a:xfrm>
              <a:off x="2843808" y="1029418"/>
              <a:ext cx="2808300" cy="720000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>
                  <a:solidFill>
                    <a:schemeClr val="bg1">
                      <a:lumMod val="5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Calculate </a:t>
              </a:r>
              <a:endParaRPr>
                <a:solidFill>
                  <a:schemeClr val="bg1">
                    <a:lumMod val="50000"/>
                  </a:schemeClr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>
                  <a:solidFill>
                    <a:schemeClr val="bg1">
                      <a:lumMod val="5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Tresholds</a:t>
              </a:r>
              <a:endParaRPr sz="200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40;p49"/>
            <p:cNvSpPr/>
            <p:nvPr/>
          </p:nvSpPr>
          <p:spPr>
            <a:xfrm>
              <a:off x="5220072" y="1029418"/>
              <a:ext cx="2808300" cy="720000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>
                  <a:solidFill>
                    <a:schemeClr val="bg1">
                      <a:lumMod val="5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Delimit</a:t>
              </a:r>
              <a:endParaRPr sz="200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>
                  <a:solidFill>
                    <a:schemeClr val="bg1">
                      <a:lumMod val="5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Reading Sessions</a:t>
              </a:r>
              <a:endParaRPr sz="200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614;p49"/>
          <p:cNvGrpSpPr/>
          <p:nvPr/>
        </p:nvGrpSpPr>
        <p:grpSpPr>
          <a:xfrm>
            <a:off x="3635896" y="2022363"/>
            <a:ext cx="5394092" cy="2555777"/>
            <a:chOff x="3635896" y="2283633"/>
            <a:chExt cx="5394092" cy="2555777"/>
          </a:xfrm>
        </p:grpSpPr>
        <p:grpSp>
          <p:nvGrpSpPr>
            <p:cNvPr id="9" name="Google Shape;615;p49"/>
            <p:cNvGrpSpPr/>
            <p:nvPr/>
          </p:nvGrpSpPr>
          <p:grpSpPr>
            <a:xfrm>
              <a:off x="3701988" y="2283633"/>
              <a:ext cx="5328000" cy="2555777"/>
              <a:chOff x="3701988" y="2517031"/>
              <a:chExt cx="5328000" cy="2058952"/>
            </a:xfrm>
          </p:grpSpPr>
          <p:sp>
            <p:nvSpPr>
              <p:cNvPr id="20" name="Google Shape;616;p49"/>
              <p:cNvSpPr/>
              <p:nvPr/>
            </p:nvSpPr>
            <p:spPr>
              <a:xfrm>
                <a:off x="3701988" y="2796983"/>
                <a:ext cx="5328000" cy="1779000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i="1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17;p49"/>
              <p:cNvSpPr/>
              <p:nvPr/>
            </p:nvSpPr>
            <p:spPr>
              <a:xfrm>
                <a:off x="3701988" y="2517031"/>
                <a:ext cx="5328000" cy="2478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400" i="1">
                    <a:solidFill>
                      <a:schemeClr val="accent3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durations</a:t>
                </a:r>
                <a:endParaRPr sz="1800" i="1">
                  <a:solidFill>
                    <a:schemeClr val="accent3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618;p49"/>
            <p:cNvGrpSpPr/>
            <p:nvPr/>
          </p:nvGrpSpPr>
          <p:grpSpPr>
            <a:xfrm>
              <a:off x="3635896" y="3313896"/>
              <a:ext cx="5256600" cy="831000"/>
              <a:chOff x="3563889" y="2244809"/>
              <a:chExt cx="5256600" cy="831000"/>
            </a:xfrm>
          </p:grpSpPr>
          <p:grpSp>
            <p:nvGrpSpPr>
              <p:cNvPr id="11" name="Google Shape;619;p49"/>
              <p:cNvGrpSpPr/>
              <p:nvPr/>
            </p:nvGrpSpPr>
            <p:grpSpPr>
              <a:xfrm>
                <a:off x="3707862" y="2499742"/>
                <a:ext cx="5112540" cy="288032"/>
                <a:chOff x="1187624" y="2787774"/>
                <a:chExt cx="2448300" cy="144016"/>
              </a:xfrm>
            </p:grpSpPr>
            <p:cxnSp>
              <p:nvCxnSpPr>
                <p:cNvPr id="14" name="Google Shape;620;p49"/>
                <p:cNvCxnSpPr/>
                <p:nvPr/>
              </p:nvCxnSpPr>
              <p:spPr>
                <a:xfrm>
                  <a:off x="1187624" y="2931790"/>
                  <a:ext cx="2448300" cy="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7650"/>
                    </a:srgbClr>
                  </a:outerShdw>
                </a:effectLst>
              </p:spPr>
            </p:cxnSp>
            <p:cxnSp>
              <p:nvCxnSpPr>
                <p:cNvPr id="15" name="Google Shape;621;p49"/>
                <p:cNvCxnSpPr/>
                <p:nvPr/>
              </p:nvCxnSpPr>
              <p:spPr>
                <a:xfrm>
                  <a:off x="1187624" y="2787774"/>
                  <a:ext cx="0" cy="1440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7650"/>
                    </a:srgbClr>
                  </a:outerShdw>
                </a:effectLst>
              </p:spPr>
            </p:cxnSp>
            <p:cxnSp>
              <p:nvCxnSpPr>
                <p:cNvPr id="16" name="Google Shape;622;p49"/>
                <p:cNvCxnSpPr/>
                <p:nvPr/>
              </p:nvCxnSpPr>
              <p:spPr>
                <a:xfrm>
                  <a:off x="1532451" y="2787774"/>
                  <a:ext cx="0" cy="1440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7650"/>
                    </a:srgbClr>
                  </a:outerShdw>
                </a:effectLst>
              </p:spPr>
            </p:cxnSp>
            <p:cxnSp>
              <p:nvCxnSpPr>
                <p:cNvPr id="17" name="Google Shape;623;p49"/>
                <p:cNvCxnSpPr/>
                <p:nvPr/>
              </p:nvCxnSpPr>
              <p:spPr>
                <a:xfrm>
                  <a:off x="1877278" y="2787774"/>
                  <a:ext cx="0" cy="1440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7650"/>
                    </a:srgbClr>
                  </a:outerShdw>
                </a:effectLst>
              </p:spPr>
            </p:cxnSp>
            <p:cxnSp>
              <p:nvCxnSpPr>
                <p:cNvPr id="18" name="Google Shape;624;p49"/>
                <p:cNvCxnSpPr/>
                <p:nvPr/>
              </p:nvCxnSpPr>
              <p:spPr>
                <a:xfrm>
                  <a:off x="2911759" y="2787774"/>
                  <a:ext cx="0" cy="1440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7650"/>
                    </a:srgbClr>
                  </a:outerShdw>
                </a:effectLst>
              </p:spPr>
            </p:cxnSp>
            <p:cxnSp>
              <p:nvCxnSpPr>
                <p:cNvPr id="19" name="Google Shape;625;p49"/>
                <p:cNvCxnSpPr/>
                <p:nvPr/>
              </p:nvCxnSpPr>
              <p:spPr>
                <a:xfrm>
                  <a:off x="3394517" y="2787774"/>
                  <a:ext cx="0" cy="1440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7650"/>
                    </a:srgbClr>
                  </a:outerShdw>
                </a:effectLst>
              </p:spPr>
            </p:cxnSp>
          </p:grpSp>
          <p:sp>
            <p:nvSpPr>
              <p:cNvPr id="12" name="Google Shape;626;p49"/>
              <p:cNvSpPr txBox="1"/>
              <p:nvPr/>
            </p:nvSpPr>
            <p:spPr>
              <a:xfrm>
                <a:off x="3563889" y="2244809"/>
                <a:ext cx="52566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t1                 t2                      t3                                                   t4 t5          …         tn            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200" b="1">
                    <a:solidFill>
                      <a:srgbClr val="76923C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d1=t2 – t1    d2=t3-t2     d3= t4 – t3                                        d4= t5 – t4           dn = ?  </a:t>
                </a:r>
                <a:endParaRPr/>
              </a:p>
            </p:txBody>
          </p:sp>
          <p:cxnSp>
            <p:nvCxnSpPr>
              <p:cNvPr id="13" name="Google Shape;627;p49"/>
              <p:cNvCxnSpPr/>
              <p:nvPr/>
            </p:nvCxnSpPr>
            <p:spPr>
              <a:xfrm>
                <a:off x="7380312" y="2499742"/>
                <a:ext cx="0" cy="2880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</p:grpSp>
      </p:grpSp>
      <p:grpSp>
        <p:nvGrpSpPr>
          <p:cNvPr id="22" name="Google Shape;628;p49"/>
          <p:cNvGrpSpPr/>
          <p:nvPr/>
        </p:nvGrpSpPr>
        <p:grpSpPr>
          <a:xfrm>
            <a:off x="5148064" y="3606624"/>
            <a:ext cx="3921044" cy="551112"/>
            <a:chOff x="5148063" y="3748853"/>
            <a:chExt cx="3921044" cy="551112"/>
          </a:xfrm>
        </p:grpSpPr>
        <p:sp>
          <p:nvSpPr>
            <p:cNvPr id="23" name="Google Shape;629;p49"/>
            <p:cNvSpPr/>
            <p:nvPr/>
          </p:nvSpPr>
          <p:spPr>
            <a:xfrm>
              <a:off x="5148063" y="3748853"/>
              <a:ext cx="792000" cy="252000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30;p49"/>
            <p:cNvSpPr/>
            <p:nvPr/>
          </p:nvSpPr>
          <p:spPr>
            <a:xfrm>
              <a:off x="7252637" y="3766853"/>
              <a:ext cx="792000" cy="252000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31;p49"/>
            <p:cNvSpPr/>
            <p:nvPr/>
          </p:nvSpPr>
          <p:spPr>
            <a:xfrm>
              <a:off x="8272227" y="3748853"/>
              <a:ext cx="620400" cy="252000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632;p49"/>
            <p:cNvSpPr txBox="1"/>
            <p:nvPr/>
          </p:nvSpPr>
          <p:spPr>
            <a:xfrm>
              <a:off x="5169407" y="3992165"/>
              <a:ext cx="389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i="1">
                  <a:solidFill>
                    <a:srgbClr val="494429"/>
                  </a:solidFill>
                  <a:latin typeface="Calibri"/>
                  <a:ea typeface="Calibri"/>
                  <a:cs typeface="Calibri"/>
                  <a:sym typeface="Calibri"/>
                </a:rPr>
                <a:t>Very long                                   Very short     Unknown</a:t>
              </a:r>
              <a:endParaRPr sz="1400" i="1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" name="Google Shape;633;p49"/>
          <p:cNvGrpSpPr/>
          <p:nvPr/>
        </p:nvGrpSpPr>
        <p:grpSpPr>
          <a:xfrm>
            <a:off x="100398" y="2022557"/>
            <a:ext cx="1248156" cy="2555935"/>
            <a:chOff x="100398" y="2283828"/>
            <a:chExt cx="1248156" cy="2555935"/>
          </a:xfrm>
        </p:grpSpPr>
        <p:grpSp>
          <p:nvGrpSpPr>
            <p:cNvPr id="28" name="Google Shape;634;p49"/>
            <p:cNvGrpSpPr/>
            <p:nvPr/>
          </p:nvGrpSpPr>
          <p:grpSpPr>
            <a:xfrm>
              <a:off x="100398" y="2283828"/>
              <a:ext cx="1248156" cy="2555935"/>
              <a:chOff x="100396" y="2516779"/>
              <a:chExt cx="1080000" cy="2049996"/>
            </a:xfrm>
          </p:grpSpPr>
          <p:sp>
            <p:nvSpPr>
              <p:cNvPr id="30" name="Google Shape;635;p49"/>
              <p:cNvSpPr/>
              <p:nvPr/>
            </p:nvSpPr>
            <p:spPr>
              <a:xfrm>
                <a:off x="100396" y="2787775"/>
                <a:ext cx="1080000" cy="1779000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i="1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636;p49"/>
              <p:cNvSpPr/>
              <p:nvPr/>
            </p:nvSpPr>
            <p:spPr>
              <a:xfrm>
                <a:off x="100396" y="2516779"/>
                <a:ext cx="1080000" cy="2484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400" i="1">
                    <a:solidFill>
                      <a:schemeClr val="accent3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Raw data</a:t>
                </a:r>
                <a:endParaRPr sz="1800" i="1">
                  <a:solidFill>
                    <a:schemeClr val="accent3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" name="Google Shape;637;p49"/>
            <p:cNvSpPr/>
            <p:nvPr/>
          </p:nvSpPr>
          <p:spPr>
            <a:xfrm>
              <a:off x="182742" y="2888156"/>
              <a:ext cx="1000581" cy="1567806"/>
            </a:xfrm>
            <a:custGeom>
              <a:avLst/>
              <a:gdLst/>
              <a:ahLst/>
              <a:cxnLst/>
              <a:rect l="l" t="t" r="r" b="b"/>
              <a:pathLst>
                <a:path w="765263" h="1776551" extrusionOk="0">
                  <a:moveTo>
                    <a:pt x="126908" y="801766"/>
                  </a:moveTo>
                  <a:cubicBezTo>
                    <a:pt x="115406" y="787389"/>
                    <a:pt x="102616" y="773954"/>
                    <a:pt x="92403" y="758634"/>
                  </a:cubicBezTo>
                  <a:cubicBezTo>
                    <a:pt x="38985" y="678507"/>
                    <a:pt x="82364" y="591603"/>
                    <a:pt x="92403" y="491216"/>
                  </a:cubicBezTo>
                  <a:cubicBezTo>
                    <a:pt x="93308" y="482168"/>
                    <a:pt x="95985" y="472902"/>
                    <a:pt x="101029" y="465336"/>
                  </a:cubicBezTo>
                  <a:cubicBezTo>
                    <a:pt x="113044" y="447313"/>
                    <a:pt x="145469" y="425537"/>
                    <a:pt x="161414" y="413578"/>
                  </a:cubicBezTo>
                  <a:cubicBezTo>
                    <a:pt x="172916" y="416453"/>
                    <a:pt x="186918" y="414488"/>
                    <a:pt x="195920" y="422204"/>
                  </a:cubicBezTo>
                  <a:cubicBezTo>
                    <a:pt x="229442" y="450937"/>
                    <a:pt x="225644" y="496095"/>
                    <a:pt x="230425" y="534348"/>
                  </a:cubicBezTo>
                  <a:cubicBezTo>
                    <a:pt x="233301" y="850650"/>
                    <a:pt x="231276" y="1167034"/>
                    <a:pt x="239052" y="1483253"/>
                  </a:cubicBezTo>
                  <a:cubicBezTo>
                    <a:pt x="240545" y="1543973"/>
                    <a:pt x="249728" y="1567039"/>
                    <a:pt x="264931" y="1612649"/>
                  </a:cubicBezTo>
                  <a:cubicBezTo>
                    <a:pt x="271438" y="1593129"/>
                    <a:pt x="319932" y="1451134"/>
                    <a:pt x="325316" y="1422868"/>
                  </a:cubicBezTo>
                  <a:cubicBezTo>
                    <a:pt x="334267" y="1375875"/>
                    <a:pt x="342230" y="1153939"/>
                    <a:pt x="342569" y="1146823"/>
                  </a:cubicBezTo>
                  <a:cubicBezTo>
                    <a:pt x="336818" y="957042"/>
                    <a:pt x="336688" y="767007"/>
                    <a:pt x="325316" y="577480"/>
                  </a:cubicBezTo>
                  <a:cubicBezTo>
                    <a:pt x="319420" y="479216"/>
                    <a:pt x="290810" y="284182"/>
                    <a:pt x="290810" y="284182"/>
                  </a:cubicBezTo>
                  <a:cubicBezTo>
                    <a:pt x="305187" y="192167"/>
                    <a:pt x="296912" y="93590"/>
                    <a:pt x="333942" y="8136"/>
                  </a:cubicBezTo>
                  <a:cubicBezTo>
                    <a:pt x="343370" y="-13621"/>
                    <a:pt x="382226" y="13873"/>
                    <a:pt x="402954" y="25389"/>
                  </a:cubicBezTo>
                  <a:cubicBezTo>
                    <a:pt x="410903" y="29805"/>
                    <a:pt x="407887" y="42959"/>
                    <a:pt x="411580" y="51268"/>
                  </a:cubicBezTo>
                  <a:cubicBezTo>
                    <a:pt x="419414" y="68895"/>
                    <a:pt x="430496" y="85038"/>
                    <a:pt x="437459" y="103027"/>
                  </a:cubicBezTo>
                  <a:cubicBezTo>
                    <a:pt x="535830" y="357151"/>
                    <a:pt x="492524" y="242238"/>
                    <a:pt x="540976" y="422204"/>
                  </a:cubicBezTo>
                  <a:cubicBezTo>
                    <a:pt x="551860" y="462632"/>
                    <a:pt x="566709" y="502036"/>
                    <a:pt x="575482" y="542974"/>
                  </a:cubicBezTo>
                  <a:cubicBezTo>
                    <a:pt x="584003" y="582737"/>
                    <a:pt x="585826" y="623670"/>
                    <a:pt x="592735" y="663744"/>
                  </a:cubicBezTo>
                  <a:cubicBezTo>
                    <a:pt x="600209" y="707091"/>
                    <a:pt x="609988" y="750008"/>
                    <a:pt x="618614" y="793140"/>
                  </a:cubicBezTo>
                  <a:cubicBezTo>
                    <a:pt x="627240" y="922536"/>
                    <a:pt x="635086" y="1051987"/>
                    <a:pt x="644493" y="1181329"/>
                  </a:cubicBezTo>
                  <a:cubicBezTo>
                    <a:pt x="646589" y="1210151"/>
                    <a:pt x="653452" y="1296489"/>
                    <a:pt x="653120" y="1267593"/>
                  </a:cubicBezTo>
                  <a:cubicBezTo>
                    <a:pt x="649914" y="988631"/>
                    <a:pt x="643911" y="709695"/>
                    <a:pt x="635867" y="430831"/>
                  </a:cubicBezTo>
                  <a:cubicBezTo>
                    <a:pt x="635381" y="413968"/>
                    <a:pt x="629454" y="366245"/>
                    <a:pt x="618614" y="344566"/>
                  </a:cubicBezTo>
                  <a:cubicBezTo>
                    <a:pt x="613978" y="335293"/>
                    <a:pt x="609326" y="325324"/>
                    <a:pt x="601361" y="318687"/>
                  </a:cubicBezTo>
                  <a:cubicBezTo>
                    <a:pt x="591482" y="310455"/>
                    <a:pt x="578358" y="307185"/>
                    <a:pt x="566856" y="301434"/>
                  </a:cubicBezTo>
                  <a:cubicBezTo>
                    <a:pt x="348300" y="345148"/>
                    <a:pt x="531066" y="293980"/>
                    <a:pt x="515097" y="844899"/>
                  </a:cubicBezTo>
                  <a:cubicBezTo>
                    <a:pt x="513127" y="912849"/>
                    <a:pt x="504646" y="895330"/>
                    <a:pt x="489218" y="957042"/>
                  </a:cubicBezTo>
                  <a:cubicBezTo>
                    <a:pt x="484976" y="974010"/>
                    <a:pt x="486930" y="992499"/>
                    <a:pt x="480591" y="1008800"/>
                  </a:cubicBezTo>
                  <a:cubicBezTo>
                    <a:pt x="440020" y="1113126"/>
                    <a:pt x="443664" y="1089666"/>
                    <a:pt x="394327" y="1155449"/>
                  </a:cubicBezTo>
                  <a:cubicBezTo>
                    <a:pt x="388106" y="1163743"/>
                    <a:pt x="385170" y="1174852"/>
                    <a:pt x="377074" y="1181329"/>
                  </a:cubicBezTo>
                  <a:cubicBezTo>
                    <a:pt x="369974" y="1187009"/>
                    <a:pt x="359553" y="1186373"/>
                    <a:pt x="351195" y="1189955"/>
                  </a:cubicBezTo>
                  <a:cubicBezTo>
                    <a:pt x="339375" y="1195021"/>
                    <a:pt x="328192" y="1201457"/>
                    <a:pt x="316690" y="1207208"/>
                  </a:cubicBezTo>
                  <a:cubicBezTo>
                    <a:pt x="277716" y="1194218"/>
                    <a:pt x="295423" y="1208206"/>
                    <a:pt x="282184" y="1164076"/>
                  </a:cubicBezTo>
                  <a:cubicBezTo>
                    <a:pt x="276958" y="1146657"/>
                    <a:pt x="264931" y="1112317"/>
                    <a:pt x="264931" y="1112317"/>
                  </a:cubicBezTo>
                  <a:cubicBezTo>
                    <a:pt x="257069" y="1057284"/>
                    <a:pt x="248365" y="1032277"/>
                    <a:pt x="264931" y="974295"/>
                  </a:cubicBezTo>
                  <a:cubicBezTo>
                    <a:pt x="275307" y="937978"/>
                    <a:pt x="305144" y="916815"/>
                    <a:pt x="333942" y="896657"/>
                  </a:cubicBezTo>
                  <a:cubicBezTo>
                    <a:pt x="371548" y="870333"/>
                    <a:pt x="378874" y="870058"/>
                    <a:pt x="420207" y="853525"/>
                  </a:cubicBezTo>
                  <a:cubicBezTo>
                    <a:pt x="451837" y="856400"/>
                    <a:pt x="487333" y="846727"/>
                    <a:pt x="515097" y="862151"/>
                  </a:cubicBezTo>
                  <a:cubicBezTo>
                    <a:pt x="543757" y="878073"/>
                    <a:pt x="575482" y="939789"/>
                    <a:pt x="575482" y="939789"/>
                  </a:cubicBezTo>
                  <a:cubicBezTo>
                    <a:pt x="581233" y="957042"/>
                    <a:pt x="587950" y="974003"/>
                    <a:pt x="592735" y="991548"/>
                  </a:cubicBezTo>
                  <a:cubicBezTo>
                    <a:pt x="617109" y="1080920"/>
                    <a:pt x="602854" y="1201235"/>
                    <a:pt x="584108" y="1276219"/>
                  </a:cubicBezTo>
                  <a:cubicBezTo>
                    <a:pt x="568514" y="1338597"/>
                    <a:pt x="543309" y="1403283"/>
                    <a:pt x="497844" y="1448748"/>
                  </a:cubicBezTo>
                  <a:cubicBezTo>
                    <a:pt x="448961" y="1497631"/>
                    <a:pt x="417411" y="1575532"/>
                    <a:pt x="351195" y="1595397"/>
                  </a:cubicBezTo>
                  <a:cubicBezTo>
                    <a:pt x="245456" y="1627119"/>
                    <a:pt x="294650" y="1617031"/>
                    <a:pt x="204546" y="1629902"/>
                  </a:cubicBezTo>
                  <a:cubicBezTo>
                    <a:pt x="172916" y="1618400"/>
                    <a:pt x="136797" y="1615300"/>
                    <a:pt x="109656" y="1595397"/>
                  </a:cubicBezTo>
                  <a:cubicBezTo>
                    <a:pt x="90961" y="1581688"/>
                    <a:pt x="84442" y="1556251"/>
                    <a:pt x="75150" y="1535012"/>
                  </a:cubicBezTo>
                  <a:cubicBezTo>
                    <a:pt x="47115" y="1470933"/>
                    <a:pt x="44710" y="1432290"/>
                    <a:pt x="32018" y="1362483"/>
                  </a:cubicBezTo>
                  <a:cubicBezTo>
                    <a:pt x="29142" y="1325102"/>
                    <a:pt x="23391" y="1287831"/>
                    <a:pt x="23391" y="1250340"/>
                  </a:cubicBezTo>
                  <a:cubicBezTo>
                    <a:pt x="23391" y="1049036"/>
                    <a:pt x="26923" y="847730"/>
                    <a:pt x="32018" y="646491"/>
                  </a:cubicBezTo>
                  <a:cubicBezTo>
                    <a:pt x="34323" y="555426"/>
                    <a:pt x="53092" y="522347"/>
                    <a:pt x="101029" y="430831"/>
                  </a:cubicBezTo>
                  <a:cubicBezTo>
                    <a:pt x="109572" y="414521"/>
                    <a:pt x="124488" y="402429"/>
                    <a:pt x="135535" y="387699"/>
                  </a:cubicBezTo>
                  <a:cubicBezTo>
                    <a:pt x="141756" y="379405"/>
                    <a:pt x="144351" y="367845"/>
                    <a:pt x="152788" y="361819"/>
                  </a:cubicBezTo>
                  <a:cubicBezTo>
                    <a:pt x="161815" y="355371"/>
                    <a:pt x="206214" y="341135"/>
                    <a:pt x="221799" y="335940"/>
                  </a:cubicBezTo>
                  <a:cubicBezTo>
                    <a:pt x="240769" y="339102"/>
                    <a:pt x="291346" y="342316"/>
                    <a:pt x="308063" y="361819"/>
                  </a:cubicBezTo>
                  <a:cubicBezTo>
                    <a:pt x="318140" y="373576"/>
                    <a:pt x="321407" y="389968"/>
                    <a:pt x="325316" y="404951"/>
                  </a:cubicBezTo>
                  <a:cubicBezTo>
                    <a:pt x="358526" y="532255"/>
                    <a:pt x="356011" y="529740"/>
                    <a:pt x="368448" y="629238"/>
                  </a:cubicBezTo>
                  <a:cubicBezTo>
                    <a:pt x="362697" y="706876"/>
                    <a:pt x="360851" y="784902"/>
                    <a:pt x="351195" y="862151"/>
                  </a:cubicBezTo>
                  <a:cubicBezTo>
                    <a:pt x="349274" y="877516"/>
                    <a:pt x="343233" y="892895"/>
                    <a:pt x="333942" y="905283"/>
                  </a:cubicBezTo>
                  <a:cubicBezTo>
                    <a:pt x="316532" y="928497"/>
                    <a:pt x="297664" y="931754"/>
                    <a:pt x="273557" y="939789"/>
                  </a:cubicBezTo>
                  <a:cubicBezTo>
                    <a:pt x="247678" y="936914"/>
                    <a:pt x="219955" y="941178"/>
                    <a:pt x="195920" y="931163"/>
                  </a:cubicBezTo>
                  <a:cubicBezTo>
                    <a:pt x="182648" y="925633"/>
                    <a:pt x="175879" y="909795"/>
                    <a:pt x="170040" y="896657"/>
                  </a:cubicBezTo>
                  <a:cubicBezTo>
                    <a:pt x="166825" y="889423"/>
                    <a:pt x="153277" y="804703"/>
                    <a:pt x="152788" y="801766"/>
                  </a:cubicBezTo>
                  <a:cubicBezTo>
                    <a:pt x="161414" y="738506"/>
                    <a:pt x="166610" y="674682"/>
                    <a:pt x="178667" y="611985"/>
                  </a:cubicBezTo>
                  <a:cubicBezTo>
                    <a:pt x="187458" y="566273"/>
                    <a:pt x="198632" y="582937"/>
                    <a:pt x="230425" y="560227"/>
                  </a:cubicBezTo>
                  <a:cubicBezTo>
                    <a:pt x="300733" y="510007"/>
                    <a:pt x="202485" y="555876"/>
                    <a:pt x="299437" y="517095"/>
                  </a:cubicBezTo>
                  <a:cubicBezTo>
                    <a:pt x="333943" y="519970"/>
                    <a:pt x="371984" y="510236"/>
                    <a:pt x="402954" y="525721"/>
                  </a:cubicBezTo>
                  <a:cubicBezTo>
                    <a:pt x="428673" y="538581"/>
                    <a:pt x="454712" y="594733"/>
                    <a:pt x="454712" y="594733"/>
                  </a:cubicBezTo>
                  <a:cubicBezTo>
                    <a:pt x="460463" y="611986"/>
                    <a:pt x="467554" y="628848"/>
                    <a:pt x="471965" y="646491"/>
                  </a:cubicBezTo>
                  <a:cubicBezTo>
                    <a:pt x="492820" y="729910"/>
                    <a:pt x="478700" y="825917"/>
                    <a:pt x="463339" y="905283"/>
                  </a:cubicBezTo>
                  <a:cubicBezTo>
                    <a:pt x="458934" y="928043"/>
                    <a:pt x="441120" y="946009"/>
                    <a:pt x="428833" y="965668"/>
                  </a:cubicBezTo>
                  <a:cubicBezTo>
                    <a:pt x="370575" y="1058880"/>
                    <a:pt x="365329" y="1105250"/>
                    <a:pt x="282184" y="1146823"/>
                  </a:cubicBezTo>
                  <a:cubicBezTo>
                    <a:pt x="265918" y="1154956"/>
                    <a:pt x="247678" y="1158325"/>
                    <a:pt x="230425" y="1164076"/>
                  </a:cubicBezTo>
                  <a:cubicBezTo>
                    <a:pt x="201670" y="1161200"/>
                    <a:pt x="171376" y="1165169"/>
                    <a:pt x="144161" y="1155449"/>
                  </a:cubicBezTo>
                  <a:cubicBezTo>
                    <a:pt x="128908" y="1150001"/>
                    <a:pt x="93412" y="1099286"/>
                    <a:pt x="83776" y="1086438"/>
                  </a:cubicBezTo>
                  <a:cubicBezTo>
                    <a:pt x="80901" y="1074936"/>
                    <a:pt x="73723" y="1063702"/>
                    <a:pt x="75150" y="1051933"/>
                  </a:cubicBezTo>
                  <a:cubicBezTo>
                    <a:pt x="85332" y="967929"/>
                    <a:pt x="94753" y="883048"/>
                    <a:pt x="118282" y="801766"/>
                  </a:cubicBezTo>
                  <a:cubicBezTo>
                    <a:pt x="129125" y="764307"/>
                    <a:pt x="216307" y="670573"/>
                    <a:pt x="239052" y="646491"/>
                  </a:cubicBezTo>
                  <a:cubicBezTo>
                    <a:pt x="264182" y="619883"/>
                    <a:pt x="285963" y="588735"/>
                    <a:pt x="316690" y="568853"/>
                  </a:cubicBezTo>
                  <a:cubicBezTo>
                    <a:pt x="384716" y="524836"/>
                    <a:pt x="460463" y="494091"/>
                    <a:pt x="532350" y="456710"/>
                  </a:cubicBezTo>
                  <a:cubicBezTo>
                    <a:pt x="575482" y="459585"/>
                    <a:pt x="620095" y="453766"/>
                    <a:pt x="661746" y="465336"/>
                  </a:cubicBezTo>
                  <a:cubicBezTo>
                    <a:pt x="675599" y="469184"/>
                    <a:pt x="679380" y="488064"/>
                    <a:pt x="687625" y="499842"/>
                  </a:cubicBezTo>
                  <a:cubicBezTo>
                    <a:pt x="699516" y="516829"/>
                    <a:pt x="710629" y="534347"/>
                    <a:pt x="722131" y="551600"/>
                  </a:cubicBezTo>
                  <a:cubicBezTo>
                    <a:pt x="740264" y="615066"/>
                    <a:pt x="745330" y="626638"/>
                    <a:pt x="756637" y="698249"/>
                  </a:cubicBezTo>
                  <a:cubicBezTo>
                    <a:pt x="760698" y="723969"/>
                    <a:pt x="762388" y="750008"/>
                    <a:pt x="765263" y="775887"/>
                  </a:cubicBezTo>
                  <a:cubicBezTo>
                    <a:pt x="757655" y="882399"/>
                    <a:pt x="757696" y="1004561"/>
                    <a:pt x="730757" y="1112317"/>
                  </a:cubicBezTo>
                  <a:cubicBezTo>
                    <a:pt x="724141" y="1138782"/>
                    <a:pt x="715009" y="1164627"/>
                    <a:pt x="704878" y="1189955"/>
                  </a:cubicBezTo>
                  <a:cubicBezTo>
                    <a:pt x="697714" y="1207865"/>
                    <a:pt x="693516" y="1229012"/>
                    <a:pt x="678999" y="1241714"/>
                  </a:cubicBezTo>
                  <a:cubicBezTo>
                    <a:pt x="598522" y="1312132"/>
                    <a:pt x="591596" y="1306602"/>
                    <a:pt x="515097" y="1319351"/>
                  </a:cubicBezTo>
                  <a:cubicBezTo>
                    <a:pt x="466214" y="1313600"/>
                    <a:pt x="411082" y="1326695"/>
                    <a:pt x="368448" y="1302099"/>
                  </a:cubicBezTo>
                  <a:cubicBezTo>
                    <a:pt x="329066" y="1279379"/>
                    <a:pt x="311785" y="1230293"/>
                    <a:pt x="290810" y="1189955"/>
                  </a:cubicBezTo>
                  <a:cubicBezTo>
                    <a:pt x="274030" y="1157685"/>
                    <a:pt x="256305" y="1086438"/>
                    <a:pt x="256305" y="1086438"/>
                  </a:cubicBezTo>
                  <a:cubicBezTo>
                    <a:pt x="262056" y="997298"/>
                    <a:pt x="266139" y="908035"/>
                    <a:pt x="273557" y="819019"/>
                  </a:cubicBezTo>
                  <a:cubicBezTo>
                    <a:pt x="275552" y="795080"/>
                    <a:pt x="283655" y="761109"/>
                    <a:pt x="299437" y="741382"/>
                  </a:cubicBezTo>
                  <a:cubicBezTo>
                    <a:pt x="314679" y="722329"/>
                    <a:pt x="327270" y="694408"/>
                    <a:pt x="351195" y="689623"/>
                  </a:cubicBezTo>
                  <a:lnTo>
                    <a:pt x="394327" y="680997"/>
                  </a:lnTo>
                  <a:cubicBezTo>
                    <a:pt x="423082" y="683872"/>
                    <a:pt x="456694" y="673373"/>
                    <a:pt x="480591" y="689623"/>
                  </a:cubicBezTo>
                  <a:cubicBezTo>
                    <a:pt x="532741" y="725085"/>
                    <a:pt x="571829" y="777437"/>
                    <a:pt x="609988" y="827646"/>
                  </a:cubicBezTo>
                  <a:cubicBezTo>
                    <a:pt x="619927" y="840723"/>
                    <a:pt x="674596" y="980539"/>
                    <a:pt x="678999" y="991548"/>
                  </a:cubicBezTo>
                  <a:cubicBezTo>
                    <a:pt x="695856" y="1160130"/>
                    <a:pt x="694450" y="1100243"/>
                    <a:pt x="670373" y="1371110"/>
                  </a:cubicBezTo>
                  <a:cubicBezTo>
                    <a:pt x="667527" y="1403132"/>
                    <a:pt x="667497" y="1437245"/>
                    <a:pt x="653120" y="1466000"/>
                  </a:cubicBezTo>
                  <a:cubicBezTo>
                    <a:pt x="617809" y="1536622"/>
                    <a:pt x="569003" y="1599723"/>
                    <a:pt x="523724" y="1664408"/>
                  </a:cubicBezTo>
                  <a:cubicBezTo>
                    <a:pt x="493817" y="1707132"/>
                    <a:pt x="466377" y="1736214"/>
                    <a:pt x="420207" y="1759299"/>
                  </a:cubicBezTo>
                  <a:cubicBezTo>
                    <a:pt x="403941" y="1767432"/>
                    <a:pt x="385701" y="1770800"/>
                    <a:pt x="368448" y="1776551"/>
                  </a:cubicBezTo>
                  <a:cubicBezTo>
                    <a:pt x="336818" y="1770800"/>
                    <a:pt x="303833" y="1770112"/>
                    <a:pt x="273557" y="1759299"/>
                  </a:cubicBezTo>
                  <a:cubicBezTo>
                    <a:pt x="236779" y="1746164"/>
                    <a:pt x="239232" y="1687894"/>
                    <a:pt x="230425" y="1664408"/>
                  </a:cubicBezTo>
                  <a:cubicBezTo>
                    <a:pt x="221395" y="1640327"/>
                    <a:pt x="207422" y="1618401"/>
                    <a:pt x="195920" y="1595397"/>
                  </a:cubicBezTo>
                  <a:cubicBezTo>
                    <a:pt x="170226" y="1454083"/>
                    <a:pt x="170040" y="1478113"/>
                    <a:pt x="170040" y="1284846"/>
                  </a:cubicBezTo>
                  <a:cubicBezTo>
                    <a:pt x="170040" y="1278792"/>
                    <a:pt x="163704" y="977245"/>
                    <a:pt x="195920" y="888031"/>
                  </a:cubicBezTo>
                  <a:cubicBezTo>
                    <a:pt x="222595" y="814162"/>
                    <a:pt x="258020" y="743736"/>
                    <a:pt x="290810" y="672370"/>
                  </a:cubicBezTo>
                  <a:cubicBezTo>
                    <a:pt x="296066" y="660931"/>
                    <a:pt x="346190" y="555398"/>
                    <a:pt x="368448" y="525721"/>
                  </a:cubicBezTo>
                  <a:cubicBezTo>
                    <a:pt x="375768" y="515961"/>
                    <a:pt x="383735" y="505895"/>
                    <a:pt x="394327" y="499842"/>
                  </a:cubicBezTo>
                  <a:cubicBezTo>
                    <a:pt x="404621" y="493960"/>
                    <a:pt x="417331" y="494091"/>
                    <a:pt x="428833" y="491216"/>
                  </a:cubicBezTo>
                  <a:cubicBezTo>
                    <a:pt x="440335" y="502718"/>
                    <a:pt x="453884" y="512485"/>
                    <a:pt x="463339" y="525721"/>
                  </a:cubicBezTo>
                  <a:cubicBezTo>
                    <a:pt x="468624" y="533120"/>
                    <a:pt x="468772" y="543086"/>
                    <a:pt x="471965" y="551600"/>
                  </a:cubicBezTo>
                  <a:cubicBezTo>
                    <a:pt x="477402" y="566099"/>
                    <a:pt x="483467" y="580355"/>
                    <a:pt x="489218" y="594733"/>
                  </a:cubicBezTo>
                  <a:cubicBezTo>
                    <a:pt x="514639" y="747268"/>
                    <a:pt x="482355" y="556984"/>
                    <a:pt x="506471" y="689623"/>
                  </a:cubicBezTo>
                  <a:cubicBezTo>
                    <a:pt x="509600" y="706832"/>
                    <a:pt x="512222" y="724129"/>
                    <a:pt x="515097" y="741382"/>
                  </a:cubicBezTo>
                  <a:cubicBezTo>
                    <a:pt x="497844" y="859276"/>
                    <a:pt x="488650" y="978634"/>
                    <a:pt x="463339" y="1095065"/>
                  </a:cubicBezTo>
                  <a:cubicBezTo>
                    <a:pt x="459428" y="1113057"/>
                    <a:pt x="447103" y="1135913"/>
                    <a:pt x="428833" y="1138197"/>
                  </a:cubicBezTo>
                  <a:cubicBezTo>
                    <a:pt x="393540" y="1142608"/>
                    <a:pt x="359822" y="1120944"/>
                    <a:pt x="325316" y="1112317"/>
                  </a:cubicBezTo>
                  <a:cubicBezTo>
                    <a:pt x="283508" y="1087233"/>
                    <a:pt x="223018" y="1053557"/>
                    <a:pt x="195920" y="1017427"/>
                  </a:cubicBezTo>
                  <a:cubicBezTo>
                    <a:pt x="141714" y="945153"/>
                    <a:pt x="203433" y="1024056"/>
                    <a:pt x="118282" y="931163"/>
                  </a:cubicBezTo>
                  <a:cubicBezTo>
                    <a:pt x="103106" y="914608"/>
                    <a:pt x="89527" y="896657"/>
                    <a:pt x="75150" y="879404"/>
                  </a:cubicBezTo>
                  <a:cubicBezTo>
                    <a:pt x="55022" y="819019"/>
                    <a:pt x="24692" y="761121"/>
                    <a:pt x="14765" y="698249"/>
                  </a:cubicBezTo>
                  <a:cubicBezTo>
                    <a:pt x="-23385" y="456635"/>
                    <a:pt x="16929" y="624911"/>
                    <a:pt x="83776" y="491216"/>
                  </a:cubicBezTo>
                  <a:cubicBezTo>
                    <a:pt x="89527" y="479714"/>
                    <a:pt x="93134" y="466861"/>
                    <a:pt x="101029" y="456710"/>
                  </a:cubicBezTo>
                  <a:cubicBezTo>
                    <a:pt x="150337" y="393314"/>
                    <a:pt x="215784" y="371822"/>
                    <a:pt x="290810" y="335940"/>
                  </a:cubicBezTo>
                  <a:cubicBezTo>
                    <a:pt x="307216" y="328093"/>
                    <a:pt x="324926" y="323098"/>
                    <a:pt x="342569" y="318687"/>
                  </a:cubicBezTo>
                  <a:cubicBezTo>
                    <a:pt x="359537" y="314445"/>
                    <a:pt x="377176" y="313491"/>
                    <a:pt x="394327" y="310061"/>
                  </a:cubicBezTo>
                  <a:cubicBezTo>
                    <a:pt x="405953" y="307736"/>
                    <a:pt x="417331" y="304310"/>
                    <a:pt x="428833" y="301434"/>
                  </a:cubicBezTo>
                  <a:cubicBezTo>
                    <a:pt x="474841" y="310061"/>
                    <a:pt x="524169" y="308105"/>
                    <a:pt x="566856" y="327314"/>
                  </a:cubicBezTo>
                  <a:cubicBezTo>
                    <a:pt x="585765" y="335823"/>
                    <a:pt x="592088" y="360526"/>
                    <a:pt x="601361" y="379072"/>
                  </a:cubicBezTo>
                  <a:cubicBezTo>
                    <a:pt x="606663" y="389676"/>
                    <a:pt x="606581" y="402222"/>
                    <a:pt x="609988" y="413578"/>
                  </a:cubicBezTo>
                  <a:cubicBezTo>
                    <a:pt x="615214" y="430997"/>
                    <a:pt x="621489" y="448083"/>
                    <a:pt x="627240" y="465336"/>
                  </a:cubicBezTo>
                  <a:cubicBezTo>
                    <a:pt x="618614" y="603359"/>
                    <a:pt x="616633" y="741958"/>
                    <a:pt x="601361" y="879404"/>
                  </a:cubicBezTo>
                  <a:cubicBezTo>
                    <a:pt x="599231" y="898575"/>
                    <a:pt x="585591" y="914735"/>
                    <a:pt x="575482" y="931163"/>
                  </a:cubicBezTo>
                  <a:cubicBezTo>
                    <a:pt x="553398" y="967051"/>
                    <a:pt x="522825" y="1007794"/>
                    <a:pt x="489218" y="1034680"/>
                  </a:cubicBezTo>
                  <a:cubicBezTo>
                    <a:pt x="476125" y="1045154"/>
                    <a:pt x="460805" y="1052530"/>
                    <a:pt x="446086" y="1060559"/>
                  </a:cubicBezTo>
                  <a:cubicBezTo>
                    <a:pt x="429152" y="1069796"/>
                    <a:pt x="412763" y="1080765"/>
                    <a:pt x="394327" y="1086438"/>
                  </a:cubicBezTo>
                  <a:cubicBezTo>
                    <a:pt x="374893" y="1092418"/>
                    <a:pt x="354070" y="1092189"/>
                    <a:pt x="333942" y="1095065"/>
                  </a:cubicBezTo>
                  <a:cubicBezTo>
                    <a:pt x="279308" y="1086438"/>
                    <a:pt x="222747" y="1085955"/>
                    <a:pt x="170040" y="1069185"/>
                  </a:cubicBezTo>
                  <a:cubicBezTo>
                    <a:pt x="156340" y="1064826"/>
                    <a:pt x="145592" y="1048986"/>
                    <a:pt x="144161" y="1034680"/>
                  </a:cubicBezTo>
                  <a:cubicBezTo>
                    <a:pt x="139574" y="988811"/>
                    <a:pt x="152788" y="896657"/>
                    <a:pt x="152788" y="896657"/>
                  </a:cubicBezTo>
                </a:path>
              </a:pathLst>
            </a:custGeom>
            <a:noFill/>
            <a:ln w="19050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Google Shape;638;p49"/>
          <p:cNvSpPr/>
          <p:nvPr/>
        </p:nvSpPr>
        <p:spPr>
          <a:xfrm>
            <a:off x="539551" y="1029418"/>
            <a:ext cx="2706000" cy="7200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Pre-process</a:t>
            </a:r>
            <a:endParaRPr sz="2000" b="1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000" b="1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" name="Google Shape;641;p49"/>
          <p:cNvGrpSpPr/>
          <p:nvPr/>
        </p:nvGrpSpPr>
        <p:grpSpPr>
          <a:xfrm>
            <a:off x="1457883" y="2022555"/>
            <a:ext cx="2068661" cy="2555934"/>
            <a:chOff x="107504" y="1419729"/>
            <a:chExt cx="2068661" cy="2555934"/>
          </a:xfrm>
        </p:grpSpPr>
        <p:grpSp>
          <p:nvGrpSpPr>
            <p:cNvPr id="34" name="Google Shape;642;p49"/>
            <p:cNvGrpSpPr/>
            <p:nvPr/>
          </p:nvGrpSpPr>
          <p:grpSpPr>
            <a:xfrm>
              <a:off x="124165" y="1419729"/>
              <a:ext cx="2052000" cy="2555934"/>
              <a:chOff x="1450167" y="2516779"/>
              <a:chExt cx="2052000" cy="2049995"/>
            </a:xfrm>
          </p:grpSpPr>
          <p:sp>
            <p:nvSpPr>
              <p:cNvPr id="97" name="Google Shape;643;p49"/>
              <p:cNvSpPr/>
              <p:nvPr/>
            </p:nvSpPr>
            <p:spPr>
              <a:xfrm>
                <a:off x="1450167" y="2787774"/>
                <a:ext cx="2052000" cy="1779000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i="1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644;p49"/>
              <p:cNvSpPr/>
              <p:nvPr/>
            </p:nvSpPr>
            <p:spPr>
              <a:xfrm>
                <a:off x="1450167" y="2516779"/>
                <a:ext cx="2052000" cy="2469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400" i="1">
                    <a:solidFill>
                      <a:schemeClr val="accent3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Identify users</a:t>
                </a:r>
                <a:endParaRPr sz="1800" i="1">
                  <a:solidFill>
                    <a:schemeClr val="accent3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645;p49"/>
            <p:cNvGrpSpPr/>
            <p:nvPr/>
          </p:nvGrpSpPr>
          <p:grpSpPr>
            <a:xfrm>
              <a:off x="107504" y="1987763"/>
              <a:ext cx="1993079" cy="1757576"/>
              <a:chOff x="3095418" y="1910999"/>
              <a:chExt cx="1993079" cy="1757576"/>
            </a:xfrm>
          </p:grpSpPr>
          <p:grpSp>
            <p:nvGrpSpPr>
              <p:cNvPr id="36" name="Google Shape;646;p49"/>
              <p:cNvGrpSpPr/>
              <p:nvPr/>
            </p:nvGrpSpPr>
            <p:grpSpPr>
              <a:xfrm>
                <a:off x="3095418" y="1910999"/>
                <a:ext cx="1993079" cy="382200"/>
                <a:chOff x="3095418" y="1910999"/>
                <a:chExt cx="1993079" cy="382200"/>
              </a:xfrm>
            </p:grpSpPr>
            <p:grpSp>
              <p:nvGrpSpPr>
                <p:cNvPr id="86" name="Google Shape;647;p49"/>
                <p:cNvGrpSpPr/>
                <p:nvPr/>
              </p:nvGrpSpPr>
              <p:grpSpPr>
                <a:xfrm>
                  <a:off x="3792367" y="2084122"/>
                  <a:ext cx="1296130" cy="36004"/>
                  <a:chOff x="1187624" y="2787774"/>
                  <a:chExt cx="2448300" cy="144016"/>
                </a:xfrm>
              </p:grpSpPr>
              <p:cxnSp>
                <p:nvCxnSpPr>
                  <p:cNvPr id="88" name="Google Shape;648;p49"/>
                  <p:cNvCxnSpPr/>
                  <p:nvPr/>
                </p:nvCxnSpPr>
                <p:spPr>
                  <a:xfrm>
                    <a:off x="1187624" y="2931790"/>
                    <a:ext cx="24483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89" name="Google Shape;649;p49"/>
                  <p:cNvCxnSpPr/>
                  <p:nvPr/>
                </p:nvCxnSpPr>
                <p:spPr>
                  <a:xfrm>
                    <a:off x="1203146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90" name="Google Shape;650;p49"/>
                  <p:cNvCxnSpPr/>
                  <p:nvPr/>
                </p:nvCxnSpPr>
                <p:spPr>
                  <a:xfrm>
                    <a:off x="1355546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91" name="Google Shape;651;p49"/>
                  <p:cNvCxnSpPr/>
                  <p:nvPr/>
                </p:nvCxnSpPr>
                <p:spPr>
                  <a:xfrm>
                    <a:off x="1691680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92" name="Google Shape;652;p49"/>
                  <p:cNvCxnSpPr/>
                  <p:nvPr/>
                </p:nvCxnSpPr>
                <p:spPr>
                  <a:xfrm>
                    <a:off x="2555776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93" name="Google Shape;653;p49"/>
                  <p:cNvCxnSpPr/>
                  <p:nvPr/>
                </p:nvCxnSpPr>
                <p:spPr>
                  <a:xfrm>
                    <a:off x="2123728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94" name="Google Shape;654;p49"/>
                  <p:cNvCxnSpPr/>
                  <p:nvPr/>
                </p:nvCxnSpPr>
                <p:spPr>
                  <a:xfrm>
                    <a:off x="2843808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95" name="Google Shape;655;p49"/>
                  <p:cNvCxnSpPr/>
                  <p:nvPr/>
                </p:nvCxnSpPr>
                <p:spPr>
                  <a:xfrm>
                    <a:off x="3203848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96" name="Google Shape;656;p49"/>
                  <p:cNvCxnSpPr/>
                  <p:nvPr/>
                </p:nvCxnSpPr>
                <p:spPr>
                  <a:xfrm>
                    <a:off x="3419872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</p:grpSp>
            <p:sp>
              <p:nvSpPr>
                <p:cNvPr id="87" name="Google Shape;657;p49"/>
                <p:cNvSpPr txBox="1"/>
                <p:nvPr/>
              </p:nvSpPr>
              <p:spPr>
                <a:xfrm>
                  <a:off x="3095418" y="1910999"/>
                  <a:ext cx="654300" cy="38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400" b="1" i="1">
                      <a:solidFill>
                        <a:srgbClr val="4944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User 1</a:t>
                  </a:r>
                  <a:endParaRPr/>
                </a:p>
              </p:txBody>
            </p:sp>
          </p:grpSp>
          <p:grpSp>
            <p:nvGrpSpPr>
              <p:cNvPr id="37" name="Google Shape;658;p49"/>
              <p:cNvGrpSpPr/>
              <p:nvPr/>
            </p:nvGrpSpPr>
            <p:grpSpPr>
              <a:xfrm>
                <a:off x="3095418" y="2137462"/>
                <a:ext cx="1993079" cy="382200"/>
                <a:chOff x="3095418" y="1910999"/>
                <a:chExt cx="1993079" cy="382200"/>
              </a:xfrm>
            </p:grpSpPr>
            <p:grpSp>
              <p:nvGrpSpPr>
                <p:cNvPr id="75" name="Google Shape;659;p49"/>
                <p:cNvGrpSpPr/>
                <p:nvPr/>
              </p:nvGrpSpPr>
              <p:grpSpPr>
                <a:xfrm>
                  <a:off x="3792367" y="2084122"/>
                  <a:ext cx="1296130" cy="36004"/>
                  <a:chOff x="1187624" y="2787774"/>
                  <a:chExt cx="2448300" cy="144016"/>
                </a:xfrm>
              </p:grpSpPr>
              <p:cxnSp>
                <p:nvCxnSpPr>
                  <p:cNvPr id="77" name="Google Shape;660;p49"/>
                  <p:cNvCxnSpPr/>
                  <p:nvPr/>
                </p:nvCxnSpPr>
                <p:spPr>
                  <a:xfrm>
                    <a:off x="1187624" y="2931790"/>
                    <a:ext cx="24483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78" name="Google Shape;661;p49"/>
                  <p:cNvCxnSpPr/>
                  <p:nvPr/>
                </p:nvCxnSpPr>
                <p:spPr>
                  <a:xfrm>
                    <a:off x="1203146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79" name="Google Shape;662;p49"/>
                  <p:cNvCxnSpPr/>
                  <p:nvPr/>
                </p:nvCxnSpPr>
                <p:spPr>
                  <a:xfrm>
                    <a:off x="1355546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80" name="Google Shape;663;p49"/>
                  <p:cNvCxnSpPr/>
                  <p:nvPr/>
                </p:nvCxnSpPr>
                <p:spPr>
                  <a:xfrm>
                    <a:off x="1691680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81" name="Google Shape;664;p49"/>
                  <p:cNvCxnSpPr/>
                  <p:nvPr/>
                </p:nvCxnSpPr>
                <p:spPr>
                  <a:xfrm>
                    <a:off x="2555776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82" name="Google Shape;665;p49"/>
                  <p:cNvCxnSpPr/>
                  <p:nvPr/>
                </p:nvCxnSpPr>
                <p:spPr>
                  <a:xfrm>
                    <a:off x="2123728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83" name="Google Shape;666;p49"/>
                  <p:cNvCxnSpPr/>
                  <p:nvPr/>
                </p:nvCxnSpPr>
                <p:spPr>
                  <a:xfrm>
                    <a:off x="2843808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84" name="Google Shape;667;p49"/>
                  <p:cNvCxnSpPr/>
                  <p:nvPr/>
                </p:nvCxnSpPr>
                <p:spPr>
                  <a:xfrm>
                    <a:off x="3203848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85" name="Google Shape;668;p49"/>
                  <p:cNvCxnSpPr/>
                  <p:nvPr/>
                </p:nvCxnSpPr>
                <p:spPr>
                  <a:xfrm>
                    <a:off x="3419872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</p:grpSp>
            <p:sp>
              <p:nvSpPr>
                <p:cNvPr id="76" name="Google Shape;669;p49"/>
                <p:cNvSpPr txBox="1"/>
                <p:nvPr/>
              </p:nvSpPr>
              <p:spPr>
                <a:xfrm>
                  <a:off x="3095418" y="1910999"/>
                  <a:ext cx="654300" cy="38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400" b="1" i="1">
                      <a:solidFill>
                        <a:srgbClr val="4944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User 2</a:t>
                  </a:r>
                  <a:endParaRPr sz="1400" b="1" i="1">
                    <a:solidFill>
                      <a:srgbClr val="494429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" name="Google Shape;670;p49"/>
              <p:cNvGrpSpPr/>
              <p:nvPr/>
            </p:nvGrpSpPr>
            <p:grpSpPr>
              <a:xfrm>
                <a:off x="3095418" y="2363925"/>
                <a:ext cx="1993079" cy="382200"/>
                <a:chOff x="3095418" y="1910999"/>
                <a:chExt cx="1993079" cy="382200"/>
              </a:xfrm>
            </p:grpSpPr>
            <p:grpSp>
              <p:nvGrpSpPr>
                <p:cNvPr id="64" name="Google Shape;671;p49"/>
                <p:cNvGrpSpPr/>
                <p:nvPr/>
              </p:nvGrpSpPr>
              <p:grpSpPr>
                <a:xfrm>
                  <a:off x="3792367" y="2084122"/>
                  <a:ext cx="1296130" cy="36004"/>
                  <a:chOff x="1187624" y="2787774"/>
                  <a:chExt cx="2448300" cy="144016"/>
                </a:xfrm>
              </p:grpSpPr>
              <p:cxnSp>
                <p:nvCxnSpPr>
                  <p:cNvPr id="66" name="Google Shape;672;p49"/>
                  <p:cNvCxnSpPr/>
                  <p:nvPr/>
                </p:nvCxnSpPr>
                <p:spPr>
                  <a:xfrm>
                    <a:off x="1187624" y="2931790"/>
                    <a:ext cx="24483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67" name="Google Shape;673;p49"/>
                  <p:cNvCxnSpPr/>
                  <p:nvPr/>
                </p:nvCxnSpPr>
                <p:spPr>
                  <a:xfrm>
                    <a:off x="1203146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68" name="Google Shape;674;p49"/>
                  <p:cNvCxnSpPr/>
                  <p:nvPr/>
                </p:nvCxnSpPr>
                <p:spPr>
                  <a:xfrm>
                    <a:off x="1355546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69" name="Google Shape;675;p49"/>
                  <p:cNvCxnSpPr/>
                  <p:nvPr/>
                </p:nvCxnSpPr>
                <p:spPr>
                  <a:xfrm>
                    <a:off x="1691680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70" name="Google Shape;676;p49"/>
                  <p:cNvCxnSpPr/>
                  <p:nvPr/>
                </p:nvCxnSpPr>
                <p:spPr>
                  <a:xfrm>
                    <a:off x="2555776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71" name="Google Shape;677;p49"/>
                  <p:cNvCxnSpPr/>
                  <p:nvPr/>
                </p:nvCxnSpPr>
                <p:spPr>
                  <a:xfrm>
                    <a:off x="2123728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72" name="Google Shape;678;p49"/>
                  <p:cNvCxnSpPr/>
                  <p:nvPr/>
                </p:nvCxnSpPr>
                <p:spPr>
                  <a:xfrm>
                    <a:off x="2843808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73" name="Google Shape;679;p49"/>
                  <p:cNvCxnSpPr/>
                  <p:nvPr/>
                </p:nvCxnSpPr>
                <p:spPr>
                  <a:xfrm>
                    <a:off x="3203848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74" name="Google Shape;680;p49"/>
                  <p:cNvCxnSpPr/>
                  <p:nvPr/>
                </p:nvCxnSpPr>
                <p:spPr>
                  <a:xfrm>
                    <a:off x="3419872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</p:grpSp>
            <p:sp>
              <p:nvSpPr>
                <p:cNvPr id="65" name="Google Shape;681;p49"/>
                <p:cNvSpPr txBox="1"/>
                <p:nvPr/>
              </p:nvSpPr>
              <p:spPr>
                <a:xfrm>
                  <a:off x="3095418" y="1910999"/>
                  <a:ext cx="654300" cy="38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400" b="1" i="1">
                      <a:solidFill>
                        <a:srgbClr val="4944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User 3</a:t>
                  </a:r>
                  <a:endParaRPr/>
                </a:p>
              </p:txBody>
            </p:sp>
          </p:grpSp>
          <p:sp>
            <p:nvSpPr>
              <p:cNvPr id="39" name="Google Shape;682;p49"/>
              <p:cNvSpPr txBox="1"/>
              <p:nvPr/>
            </p:nvSpPr>
            <p:spPr>
              <a:xfrm>
                <a:off x="3203848" y="2804324"/>
                <a:ext cx="3129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400" b="1" i="1">
                    <a:solidFill>
                      <a:srgbClr val="49442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/>
              </a:p>
            </p:txBody>
          </p:sp>
          <p:grpSp>
            <p:nvGrpSpPr>
              <p:cNvPr id="40" name="Google Shape;683;p49"/>
              <p:cNvGrpSpPr/>
              <p:nvPr/>
            </p:nvGrpSpPr>
            <p:grpSpPr>
              <a:xfrm>
                <a:off x="3095418" y="2573684"/>
                <a:ext cx="1993079" cy="415500"/>
                <a:chOff x="3095418" y="1894296"/>
                <a:chExt cx="1993079" cy="415500"/>
              </a:xfrm>
            </p:grpSpPr>
            <p:grpSp>
              <p:nvGrpSpPr>
                <p:cNvPr id="53" name="Google Shape;684;p49"/>
                <p:cNvGrpSpPr/>
                <p:nvPr/>
              </p:nvGrpSpPr>
              <p:grpSpPr>
                <a:xfrm>
                  <a:off x="3792367" y="2084122"/>
                  <a:ext cx="1296130" cy="36004"/>
                  <a:chOff x="1187624" y="2787774"/>
                  <a:chExt cx="2448300" cy="144016"/>
                </a:xfrm>
              </p:grpSpPr>
              <p:cxnSp>
                <p:nvCxnSpPr>
                  <p:cNvPr id="55" name="Google Shape;685;p49"/>
                  <p:cNvCxnSpPr/>
                  <p:nvPr/>
                </p:nvCxnSpPr>
                <p:spPr>
                  <a:xfrm>
                    <a:off x="1187624" y="2931790"/>
                    <a:ext cx="24483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56" name="Google Shape;686;p49"/>
                  <p:cNvCxnSpPr/>
                  <p:nvPr/>
                </p:nvCxnSpPr>
                <p:spPr>
                  <a:xfrm>
                    <a:off x="1203146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57" name="Google Shape;687;p49"/>
                  <p:cNvCxnSpPr/>
                  <p:nvPr/>
                </p:nvCxnSpPr>
                <p:spPr>
                  <a:xfrm>
                    <a:off x="1355546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58" name="Google Shape;688;p49"/>
                  <p:cNvCxnSpPr/>
                  <p:nvPr/>
                </p:nvCxnSpPr>
                <p:spPr>
                  <a:xfrm>
                    <a:off x="1691680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59" name="Google Shape;689;p49"/>
                  <p:cNvCxnSpPr/>
                  <p:nvPr/>
                </p:nvCxnSpPr>
                <p:spPr>
                  <a:xfrm>
                    <a:off x="2555776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60" name="Google Shape;690;p49"/>
                  <p:cNvCxnSpPr/>
                  <p:nvPr/>
                </p:nvCxnSpPr>
                <p:spPr>
                  <a:xfrm>
                    <a:off x="2123728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61" name="Google Shape;691;p49"/>
                  <p:cNvCxnSpPr/>
                  <p:nvPr/>
                </p:nvCxnSpPr>
                <p:spPr>
                  <a:xfrm>
                    <a:off x="2843808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62" name="Google Shape;692;p49"/>
                  <p:cNvCxnSpPr/>
                  <p:nvPr/>
                </p:nvCxnSpPr>
                <p:spPr>
                  <a:xfrm>
                    <a:off x="3203848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63" name="Google Shape;693;p49"/>
                  <p:cNvCxnSpPr/>
                  <p:nvPr/>
                </p:nvCxnSpPr>
                <p:spPr>
                  <a:xfrm>
                    <a:off x="3419872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</p:grpSp>
            <p:sp>
              <p:nvSpPr>
                <p:cNvPr id="54" name="Google Shape;694;p49"/>
                <p:cNvSpPr txBox="1"/>
                <p:nvPr/>
              </p:nvSpPr>
              <p:spPr>
                <a:xfrm>
                  <a:off x="3095418" y="1894296"/>
                  <a:ext cx="654300" cy="415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400" b="1" i="1">
                      <a:solidFill>
                        <a:srgbClr val="4944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User 4</a:t>
                  </a:r>
                  <a:endParaRPr sz="1400" b="1" i="1">
                    <a:solidFill>
                      <a:srgbClr val="494429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" name="Google Shape;695;p49"/>
              <p:cNvGrpSpPr/>
              <p:nvPr/>
            </p:nvGrpSpPr>
            <p:grpSpPr>
              <a:xfrm>
                <a:off x="3095418" y="3253075"/>
                <a:ext cx="1993079" cy="415500"/>
                <a:chOff x="3095418" y="1894296"/>
                <a:chExt cx="1993079" cy="415500"/>
              </a:xfrm>
            </p:grpSpPr>
            <p:grpSp>
              <p:nvGrpSpPr>
                <p:cNvPr id="42" name="Google Shape;696;p49"/>
                <p:cNvGrpSpPr/>
                <p:nvPr/>
              </p:nvGrpSpPr>
              <p:grpSpPr>
                <a:xfrm>
                  <a:off x="3792367" y="2084122"/>
                  <a:ext cx="1296130" cy="36004"/>
                  <a:chOff x="1187624" y="2787774"/>
                  <a:chExt cx="2448300" cy="144016"/>
                </a:xfrm>
              </p:grpSpPr>
              <p:cxnSp>
                <p:nvCxnSpPr>
                  <p:cNvPr id="44" name="Google Shape;697;p49"/>
                  <p:cNvCxnSpPr/>
                  <p:nvPr/>
                </p:nvCxnSpPr>
                <p:spPr>
                  <a:xfrm>
                    <a:off x="1187624" y="2931790"/>
                    <a:ext cx="24483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45" name="Google Shape;698;p49"/>
                  <p:cNvCxnSpPr/>
                  <p:nvPr/>
                </p:nvCxnSpPr>
                <p:spPr>
                  <a:xfrm>
                    <a:off x="1203146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46" name="Google Shape;699;p49"/>
                  <p:cNvCxnSpPr/>
                  <p:nvPr/>
                </p:nvCxnSpPr>
                <p:spPr>
                  <a:xfrm>
                    <a:off x="1355546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47" name="Google Shape;700;p49"/>
                  <p:cNvCxnSpPr/>
                  <p:nvPr/>
                </p:nvCxnSpPr>
                <p:spPr>
                  <a:xfrm>
                    <a:off x="1691680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48" name="Google Shape;701;p49"/>
                  <p:cNvCxnSpPr/>
                  <p:nvPr/>
                </p:nvCxnSpPr>
                <p:spPr>
                  <a:xfrm>
                    <a:off x="2555776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49" name="Google Shape;702;p49"/>
                  <p:cNvCxnSpPr/>
                  <p:nvPr/>
                </p:nvCxnSpPr>
                <p:spPr>
                  <a:xfrm>
                    <a:off x="2123728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50" name="Google Shape;703;p49"/>
                  <p:cNvCxnSpPr/>
                  <p:nvPr/>
                </p:nvCxnSpPr>
                <p:spPr>
                  <a:xfrm>
                    <a:off x="2843808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51" name="Google Shape;704;p49"/>
                  <p:cNvCxnSpPr/>
                  <p:nvPr/>
                </p:nvCxnSpPr>
                <p:spPr>
                  <a:xfrm>
                    <a:off x="3203848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52" name="Google Shape;705;p49"/>
                  <p:cNvCxnSpPr/>
                  <p:nvPr/>
                </p:nvCxnSpPr>
                <p:spPr>
                  <a:xfrm>
                    <a:off x="3419872" y="2787774"/>
                    <a:ext cx="0" cy="144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</p:grpSp>
            <p:sp>
              <p:nvSpPr>
                <p:cNvPr id="43" name="Google Shape;706;p49"/>
                <p:cNvSpPr txBox="1"/>
                <p:nvPr/>
              </p:nvSpPr>
              <p:spPr>
                <a:xfrm>
                  <a:off x="3095418" y="1894296"/>
                  <a:ext cx="657600" cy="415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400" b="1" i="1">
                      <a:solidFill>
                        <a:srgbClr val="4944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User n</a:t>
                  </a:r>
                  <a:endParaRPr/>
                </a:p>
              </p:txBody>
            </p:sp>
          </p:grpSp>
        </p:grpSp>
      </p:grpSp>
      <p:sp>
        <p:nvSpPr>
          <p:cNvPr id="101" name="Espace réservé du numéro de diapositive 100">
            <a:extLst>
              <a:ext uri="{FF2B5EF4-FFF2-40B4-BE49-F238E27FC236}">
                <a16:creationId xmlns:a16="http://schemas.microsoft.com/office/drawing/2014/main" id="{B4F98401-658B-4777-9BA5-D3E434663B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29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4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/>
              <a:t>Background &amp; Motivation</a:t>
            </a:r>
            <a:endParaRPr lang="en-US"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dirty="0"/>
              <a:t>With digitization and ICTs </a:t>
            </a:r>
          </a:p>
          <a:p>
            <a:pPr lvl="1">
              <a:lnSpc>
                <a:spcPct val="114999"/>
              </a:lnSpc>
            </a:pPr>
            <a:r>
              <a:rPr lang="en-US" dirty="0">
                <a:solidFill>
                  <a:srgbClr val="4D4D4D"/>
                </a:solidFill>
              </a:rPr>
              <a:t>Popularization of e-learning platforms</a:t>
            </a:r>
          </a:p>
          <a:p>
            <a:pPr lvl="1"/>
            <a:r>
              <a:rPr lang="en-US" dirty="0"/>
              <a:t>Learning: distant, online and self-directed</a:t>
            </a:r>
          </a:p>
          <a:p>
            <a:pPr lvl="1">
              <a:lnSpc>
                <a:spcPct val="114999"/>
              </a:lnSpc>
            </a:pPr>
            <a:r>
              <a:rPr lang="en-US" dirty="0">
                <a:solidFill>
                  <a:srgbClr val="4D4D4D"/>
                </a:solidFill>
              </a:rPr>
              <a:t>Positive implications on teaching &amp; learning</a:t>
            </a:r>
          </a:p>
          <a:p>
            <a:pPr>
              <a:lnSpc>
                <a:spcPct val="114999"/>
              </a:lnSpc>
            </a:pPr>
            <a:r>
              <a:rPr lang="en-US" dirty="0"/>
              <a:t>Important responsibility on leaners. </a:t>
            </a:r>
            <a:r>
              <a:rPr lang="en-US" u="sng" dirty="0"/>
              <a:t>But</a:t>
            </a:r>
            <a:r>
              <a:rPr lang="en-US" dirty="0"/>
              <a:t> studies found</a:t>
            </a:r>
          </a:p>
          <a:p>
            <a:pPr lvl="1"/>
            <a:r>
              <a:rPr lang="en-US" dirty="0"/>
              <a:t>Learners’ comprehension issues (e.g. disorientation and cognitive load)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For extracting a </a:t>
            </a:r>
            <a:r>
              <a:rPr lang="en-US" u="sng" dirty="0"/>
              <a:t>correct</a:t>
            </a:r>
            <a:r>
              <a:rPr lang="en-US" dirty="0"/>
              <a:t> and </a:t>
            </a:r>
            <a:r>
              <a:rPr lang="en-US" u="sng" dirty="0"/>
              <a:t>complete</a:t>
            </a:r>
            <a:r>
              <a:rPr lang="en-US" dirty="0"/>
              <a:t> knowledge from e-courses:</a:t>
            </a:r>
          </a:p>
          <a:p>
            <a:pPr marL="76200" indent="0" algn="ctr">
              <a:lnSpc>
                <a:spcPct val="114999"/>
              </a:lnSpc>
              <a:buNone/>
            </a:pPr>
            <a:r>
              <a:rPr lang="en-US" b="1" dirty="0">
                <a:solidFill>
                  <a:schemeClr val="accent4"/>
                </a:solidFill>
              </a:rPr>
              <a:t>Learners need support </a:t>
            </a:r>
            <a:r>
              <a:rPr lang="en-US" dirty="0">
                <a:solidFill>
                  <a:schemeClr val="accent4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accent4"/>
                </a:solidFill>
              </a:rPr>
              <a:t> From instructors/course authors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85CC05-A3E9-4CE3-BC9E-89F4DB197D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3</a:t>
            </a:fld>
            <a:r>
              <a:rPr lang="en-US"/>
              <a:t>/59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/>
              <a:t>A new algorithm for extracting reading sessions</a:t>
            </a:r>
            <a:endParaRPr lang="en-US"/>
          </a:p>
        </p:txBody>
      </p:sp>
      <p:sp>
        <p:nvSpPr>
          <p:cNvPr id="4" name="Google Shape;715;p50"/>
          <p:cNvSpPr/>
          <p:nvPr/>
        </p:nvSpPr>
        <p:spPr>
          <a:xfrm>
            <a:off x="539551" y="1029418"/>
            <a:ext cx="2706000" cy="7200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i="1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Pre-process</a:t>
            </a:r>
            <a:endParaRPr sz="2000" i="1">
              <a:solidFill>
                <a:schemeClr val="bg1">
                  <a:lumMod val="6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i="1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000" i="1">
              <a:solidFill>
                <a:schemeClr val="bg1">
                  <a:lumMod val="6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16;p50"/>
          <p:cNvSpPr/>
          <p:nvPr/>
        </p:nvSpPr>
        <p:spPr>
          <a:xfrm>
            <a:off x="2843808" y="1029418"/>
            <a:ext cx="2808300" cy="7200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Calculate </a:t>
            </a:r>
            <a:endParaRPr>
              <a:solidFill>
                <a:schemeClr val="bg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Tresholds</a:t>
            </a:r>
            <a:endParaRPr sz="2000" b="1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717;p50"/>
          <p:cNvSpPr/>
          <p:nvPr/>
        </p:nvSpPr>
        <p:spPr>
          <a:xfrm>
            <a:off x="5220072" y="1029418"/>
            <a:ext cx="2808300" cy="72000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Delimit</a:t>
            </a:r>
            <a:endParaRPr sz="2000">
              <a:solidFill>
                <a:schemeClr val="bg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Reading Sessions</a:t>
            </a:r>
            <a:endParaRPr sz="2000">
              <a:solidFill>
                <a:schemeClr val="bg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oogle Shape;718;p50"/>
          <p:cNvGrpSpPr/>
          <p:nvPr/>
        </p:nvGrpSpPr>
        <p:grpSpPr>
          <a:xfrm>
            <a:off x="3701988" y="2022363"/>
            <a:ext cx="5328000" cy="2555777"/>
            <a:chOff x="3701988" y="2517031"/>
            <a:chExt cx="5328000" cy="2058952"/>
          </a:xfrm>
        </p:grpSpPr>
        <p:sp>
          <p:nvSpPr>
            <p:cNvPr id="8" name="Google Shape;719;p50"/>
            <p:cNvSpPr/>
            <p:nvPr/>
          </p:nvSpPr>
          <p:spPr>
            <a:xfrm>
              <a:off x="3701988" y="2796983"/>
              <a:ext cx="5328000" cy="177900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i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20;p50"/>
            <p:cNvSpPr/>
            <p:nvPr/>
          </p:nvSpPr>
          <p:spPr>
            <a:xfrm>
              <a:off x="3701988" y="2517031"/>
              <a:ext cx="5328000" cy="2478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>
                  <a:solidFill>
                    <a:schemeClr val="accent3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Compute thresholds values</a:t>
              </a:r>
              <a:endParaRPr sz="180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" name="Google Shape;721;p50"/>
          <p:cNvGrpSpPr/>
          <p:nvPr/>
        </p:nvGrpSpPr>
        <p:grpSpPr>
          <a:xfrm>
            <a:off x="107476" y="2022556"/>
            <a:ext cx="3394624" cy="2555934"/>
            <a:chOff x="107476" y="2283826"/>
            <a:chExt cx="3394624" cy="2555934"/>
          </a:xfrm>
        </p:grpSpPr>
        <p:grpSp>
          <p:nvGrpSpPr>
            <p:cNvPr id="11" name="Google Shape;722;p50"/>
            <p:cNvGrpSpPr/>
            <p:nvPr/>
          </p:nvGrpSpPr>
          <p:grpSpPr>
            <a:xfrm>
              <a:off x="107476" y="2283826"/>
              <a:ext cx="3394624" cy="2555934"/>
              <a:chOff x="1450167" y="2516779"/>
              <a:chExt cx="2052000" cy="2049995"/>
            </a:xfrm>
          </p:grpSpPr>
          <p:sp>
            <p:nvSpPr>
              <p:cNvPr id="43" name="Google Shape;723;p50"/>
              <p:cNvSpPr/>
              <p:nvPr/>
            </p:nvSpPr>
            <p:spPr>
              <a:xfrm>
                <a:off x="1450167" y="2787774"/>
                <a:ext cx="2052000" cy="1779000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i="1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724;p50"/>
              <p:cNvSpPr/>
              <p:nvPr/>
            </p:nvSpPr>
            <p:spPr>
              <a:xfrm>
                <a:off x="1450167" y="2516779"/>
                <a:ext cx="2052000" cy="2469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400">
                    <a:solidFill>
                      <a:schemeClr val="accent3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Eliminate outliers</a:t>
                </a:r>
                <a:endParaRPr sz="1800">
                  <a:solidFill>
                    <a:schemeClr val="accent3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725;p50"/>
            <p:cNvGrpSpPr/>
            <p:nvPr/>
          </p:nvGrpSpPr>
          <p:grpSpPr>
            <a:xfrm>
              <a:off x="683568" y="2787774"/>
              <a:ext cx="1728300" cy="1656300"/>
              <a:chOff x="683568" y="2787774"/>
              <a:chExt cx="1728300" cy="1656300"/>
            </a:xfrm>
          </p:grpSpPr>
          <p:cxnSp>
            <p:nvCxnSpPr>
              <p:cNvPr id="14" name="Google Shape;726;p50"/>
              <p:cNvCxnSpPr/>
              <p:nvPr/>
            </p:nvCxnSpPr>
            <p:spPr>
              <a:xfrm>
                <a:off x="683568" y="2787774"/>
                <a:ext cx="0" cy="1656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15" name="Google Shape;727;p50"/>
              <p:cNvCxnSpPr/>
              <p:nvPr/>
            </p:nvCxnSpPr>
            <p:spPr>
              <a:xfrm>
                <a:off x="683568" y="4443958"/>
                <a:ext cx="1728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sp>
            <p:nvSpPr>
              <p:cNvPr id="16" name="Google Shape;728;p50"/>
              <p:cNvSpPr/>
              <p:nvPr/>
            </p:nvSpPr>
            <p:spPr>
              <a:xfrm>
                <a:off x="1076352" y="3701684"/>
                <a:ext cx="45600" cy="45600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729;p50"/>
              <p:cNvSpPr/>
              <p:nvPr/>
            </p:nvSpPr>
            <p:spPr>
              <a:xfrm>
                <a:off x="1053492" y="3898844"/>
                <a:ext cx="45600" cy="45600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730;p50"/>
              <p:cNvSpPr/>
              <p:nvPr/>
            </p:nvSpPr>
            <p:spPr>
              <a:xfrm>
                <a:off x="1292376" y="3970480"/>
                <a:ext cx="45600" cy="45600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731;p50"/>
              <p:cNvSpPr/>
              <p:nvPr/>
            </p:nvSpPr>
            <p:spPr>
              <a:xfrm>
                <a:off x="1246657" y="3837316"/>
                <a:ext cx="45600" cy="45600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732;p50"/>
              <p:cNvSpPr/>
              <p:nvPr/>
            </p:nvSpPr>
            <p:spPr>
              <a:xfrm>
                <a:off x="1573953" y="3826836"/>
                <a:ext cx="45600" cy="45600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733;p50"/>
              <p:cNvSpPr/>
              <p:nvPr/>
            </p:nvSpPr>
            <p:spPr>
              <a:xfrm>
                <a:off x="1390315" y="3738060"/>
                <a:ext cx="45600" cy="45600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734;p50"/>
              <p:cNvSpPr/>
              <p:nvPr/>
            </p:nvSpPr>
            <p:spPr>
              <a:xfrm>
                <a:off x="1485541" y="3999241"/>
                <a:ext cx="45600" cy="45600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735;p50"/>
              <p:cNvSpPr/>
              <p:nvPr/>
            </p:nvSpPr>
            <p:spPr>
              <a:xfrm>
                <a:off x="1223797" y="3750167"/>
                <a:ext cx="45600" cy="45600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736;p50"/>
              <p:cNvSpPr/>
              <p:nvPr/>
            </p:nvSpPr>
            <p:spPr>
              <a:xfrm>
                <a:off x="1403648" y="4083918"/>
                <a:ext cx="45600" cy="45600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737;p50"/>
              <p:cNvSpPr/>
              <p:nvPr/>
            </p:nvSpPr>
            <p:spPr>
              <a:xfrm>
                <a:off x="967792" y="3678159"/>
                <a:ext cx="45600" cy="45600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738;p50"/>
              <p:cNvSpPr/>
              <p:nvPr/>
            </p:nvSpPr>
            <p:spPr>
              <a:xfrm>
                <a:off x="862043" y="3801312"/>
                <a:ext cx="45600" cy="45600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739;p50"/>
              <p:cNvSpPr/>
              <p:nvPr/>
            </p:nvSpPr>
            <p:spPr>
              <a:xfrm>
                <a:off x="1259632" y="2931790"/>
                <a:ext cx="45600" cy="45600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740;p50"/>
              <p:cNvSpPr/>
              <p:nvPr/>
            </p:nvSpPr>
            <p:spPr>
              <a:xfrm>
                <a:off x="1501945" y="3084190"/>
                <a:ext cx="45600" cy="45600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741;p50"/>
              <p:cNvSpPr/>
              <p:nvPr/>
            </p:nvSpPr>
            <p:spPr>
              <a:xfrm>
                <a:off x="1043608" y="4371950"/>
                <a:ext cx="45600" cy="45600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742;p50"/>
              <p:cNvSpPr/>
              <p:nvPr/>
            </p:nvSpPr>
            <p:spPr>
              <a:xfrm>
                <a:off x="1196008" y="4371950"/>
                <a:ext cx="45600" cy="45600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743;p50"/>
              <p:cNvSpPr/>
              <p:nvPr/>
            </p:nvSpPr>
            <p:spPr>
              <a:xfrm>
                <a:off x="1228752" y="3747403"/>
                <a:ext cx="45600" cy="45600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744;p50"/>
              <p:cNvSpPr/>
              <p:nvPr/>
            </p:nvSpPr>
            <p:spPr>
              <a:xfrm>
                <a:off x="1205892" y="3944563"/>
                <a:ext cx="45600" cy="45600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745;p50"/>
              <p:cNvSpPr/>
              <p:nvPr/>
            </p:nvSpPr>
            <p:spPr>
              <a:xfrm>
                <a:off x="1120192" y="3723878"/>
                <a:ext cx="45600" cy="45600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746;p50"/>
              <p:cNvSpPr/>
              <p:nvPr/>
            </p:nvSpPr>
            <p:spPr>
              <a:xfrm>
                <a:off x="1014443" y="3847031"/>
                <a:ext cx="45600" cy="45600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747;p50"/>
              <p:cNvSpPr/>
              <p:nvPr/>
            </p:nvSpPr>
            <p:spPr>
              <a:xfrm>
                <a:off x="1429937" y="3675395"/>
                <a:ext cx="45600" cy="45600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748;p50"/>
              <p:cNvSpPr/>
              <p:nvPr/>
            </p:nvSpPr>
            <p:spPr>
              <a:xfrm>
                <a:off x="1407077" y="3872555"/>
                <a:ext cx="45600" cy="45600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749;p50"/>
              <p:cNvSpPr/>
              <p:nvPr/>
            </p:nvSpPr>
            <p:spPr>
              <a:xfrm>
                <a:off x="1321377" y="3651870"/>
                <a:ext cx="45600" cy="45600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750;p50"/>
              <p:cNvSpPr/>
              <p:nvPr/>
            </p:nvSpPr>
            <p:spPr>
              <a:xfrm>
                <a:off x="1215628" y="3775023"/>
                <a:ext cx="45600" cy="45600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751;p50"/>
              <p:cNvSpPr/>
              <p:nvPr/>
            </p:nvSpPr>
            <p:spPr>
              <a:xfrm>
                <a:off x="1861985" y="3675395"/>
                <a:ext cx="45600" cy="45600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752;p50"/>
              <p:cNvSpPr/>
              <p:nvPr/>
            </p:nvSpPr>
            <p:spPr>
              <a:xfrm>
                <a:off x="1839125" y="3872555"/>
                <a:ext cx="45600" cy="45600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753;p50"/>
              <p:cNvSpPr/>
              <p:nvPr/>
            </p:nvSpPr>
            <p:spPr>
              <a:xfrm>
                <a:off x="1753425" y="3651870"/>
                <a:ext cx="45600" cy="45600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754;p50"/>
              <p:cNvSpPr/>
              <p:nvPr/>
            </p:nvSpPr>
            <p:spPr>
              <a:xfrm>
                <a:off x="1647676" y="3775023"/>
                <a:ext cx="45600" cy="45600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" name="Google Shape;755;p50"/>
            <p:cNvSpPr/>
            <p:nvPr/>
          </p:nvSpPr>
          <p:spPr>
            <a:xfrm>
              <a:off x="678462" y="4443958"/>
              <a:ext cx="223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i="1">
                  <a:solidFill>
                    <a:srgbClr val="494429"/>
                  </a:solidFill>
                  <a:latin typeface="Calibri"/>
                  <a:ea typeface="Calibri"/>
                  <a:cs typeface="Calibri"/>
                  <a:sym typeface="Calibri"/>
                </a:rPr>
                <a:t>Duration distribution</a:t>
              </a:r>
              <a:endParaRPr sz="1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756;p50"/>
          <p:cNvGrpSpPr/>
          <p:nvPr/>
        </p:nvGrpSpPr>
        <p:grpSpPr>
          <a:xfrm>
            <a:off x="457200" y="2412341"/>
            <a:ext cx="2962625" cy="1647597"/>
            <a:chOff x="457200" y="2673611"/>
            <a:chExt cx="2962625" cy="1647597"/>
          </a:xfrm>
        </p:grpSpPr>
        <p:cxnSp>
          <p:nvCxnSpPr>
            <p:cNvPr id="46" name="Google Shape;757;p50"/>
            <p:cNvCxnSpPr/>
            <p:nvPr/>
          </p:nvCxnSpPr>
          <p:spPr>
            <a:xfrm>
              <a:off x="457200" y="4321208"/>
              <a:ext cx="19545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47" name="Google Shape;758;p50"/>
            <p:cNvCxnSpPr/>
            <p:nvPr/>
          </p:nvCxnSpPr>
          <p:spPr>
            <a:xfrm>
              <a:off x="467544" y="3529120"/>
              <a:ext cx="19545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sp>
          <p:nvSpPr>
            <p:cNvPr id="48" name="Google Shape;759;p50"/>
            <p:cNvSpPr/>
            <p:nvPr/>
          </p:nvSpPr>
          <p:spPr>
            <a:xfrm>
              <a:off x="1839125" y="2673611"/>
              <a:ext cx="1580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i="1">
                  <a:solidFill>
                    <a:srgbClr val="494429"/>
                  </a:solidFill>
                  <a:latin typeface="Calibri"/>
                  <a:ea typeface="Calibri"/>
                  <a:cs typeface="Calibri"/>
                  <a:sym typeface="Calibri"/>
                </a:rPr>
                <a:t>Peirce criterions </a:t>
              </a:r>
              <a:r>
                <a:rPr lang="fr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[Ross, 2003]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49" name="Google Shape;760;p50"/>
          <p:cNvGraphicFramePr/>
          <p:nvPr>
            <p:extLst>
              <p:ext uri="{D42A27DB-BD31-4B8C-83A1-F6EECF244321}">
                <p14:modId xmlns:p14="http://schemas.microsoft.com/office/powerpoint/2010/main" val="779201989"/>
              </p:ext>
            </p:extLst>
          </p:nvPr>
        </p:nvGraphicFramePr>
        <p:xfrm>
          <a:off x="3851920" y="2534786"/>
          <a:ext cx="3672425" cy="1826500"/>
        </p:xfrm>
        <a:graphic>
          <a:graphicData uri="http://schemas.openxmlformats.org/drawingml/2006/table">
            <a:tbl>
              <a:tblPr firstRow="1" bandRow="1">
                <a:noFill/>
                <a:tableStyleId>{35D54F84-4425-496D-BE14-32B743FE37D7}</a:tableStyleId>
              </a:tblPr>
              <a:tblGrid>
                <a:gridCol w="1059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 u="none" strike="noStrike" cap="none"/>
                        <a:t>Elements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/>
                        <a:t>Durations</a:t>
                      </a:r>
                      <a:endParaRPr sz="1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>
                          <a:solidFill>
                            <a:schemeClr val="accent1"/>
                          </a:solidFill>
                        </a:rPr>
                        <a:t>Elt 1</a:t>
                      </a:r>
                      <a:endParaRPr sz="140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>
                          <a:solidFill>
                            <a:schemeClr val="accent1"/>
                          </a:solidFill>
                        </a:rPr>
                        <a:t>d</a:t>
                      </a:r>
                      <a:r>
                        <a:rPr lang="fr" sz="1400" baseline="-2500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fr" sz="1400">
                          <a:solidFill>
                            <a:schemeClr val="accent1"/>
                          </a:solidFill>
                        </a:rPr>
                        <a:t>, d</a:t>
                      </a:r>
                      <a:r>
                        <a:rPr lang="fr" sz="1400" baseline="-25000">
                          <a:solidFill>
                            <a:schemeClr val="accent1"/>
                          </a:solidFill>
                        </a:rPr>
                        <a:t>12</a:t>
                      </a:r>
                      <a:r>
                        <a:rPr lang="fr" sz="1400">
                          <a:solidFill>
                            <a:schemeClr val="accent1"/>
                          </a:solidFill>
                        </a:rPr>
                        <a:t>, d</a:t>
                      </a:r>
                      <a:r>
                        <a:rPr lang="fr" sz="1400" baseline="-25000">
                          <a:solidFill>
                            <a:schemeClr val="accent1"/>
                          </a:solidFill>
                        </a:rPr>
                        <a:t>13</a:t>
                      </a:r>
                      <a:r>
                        <a:rPr lang="fr" sz="1400">
                          <a:solidFill>
                            <a:schemeClr val="accent1"/>
                          </a:solidFill>
                        </a:rPr>
                        <a:t>,……</a:t>
                      </a:r>
                      <a:endParaRPr sz="140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400">
                          <a:solidFill>
                            <a:schemeClr val="accent1"/>
                          </a:solidFill>
                        </a:rPr>
                        <a:t>Elt 2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400">
                          <a:solidFill>
                            <a:schemeClr val="accent1"/>
                          </a:solidFill>
                        </a:rPr>
                        <a:t>d</a:t>
                      </a:r>
                      <a:r>
                        <a:rPr lang="fr" sz="1400" baseline="-25000">
                          <a:solidFill>
                            <a:schemeClr val="accent1"/>
                          </a:solidFill>
                        </a:rPr>
                        <a:t>21</a:t>
                      </a:r>
                      <a:r>
                        <a:rPr lang="fr" sz="1400">
                          <a:solidFill>
                            <a:schemeClr val="accent1"/>
                          </a:solidFill>
                        </a:rPr>
                        <a:t>, d</a:t>
                      </a:r>
                      <a:r>
                        <a:rPr lang="fr" sz="1400" baseline="-25000">
                          <a:solidFill>
                            <a:schemeClr val="accent1"/>
                          </a:solidFill>
                        </a:rPr>
                        <a:t>22</a:t>
                      </a:r>
                      <a:r>
                        <a:rPr lang="fr" sz="1400">
                          <a:solidFill>
                            <a:schemeClr val="accent1"/>
                          </a:solidFill>
                        </a:rPr>
                        <a:t>, d</a:t>
                      </a:r>
                      <a:r>
                        <a:rPr lang="fr" sz="1400" baseline="-25000">
                          <a:solidFill>
                            <a:schemeClr val="accent1"/>
                          </a:solidFill>
                        </a:rPr>
                        <a:t>23</a:t>
                      </a:r>
                      <a:r>
                        <a:rPr lang="fr" sz="1400">
                          <a:solidFill>
                            <a:schemeClr val="accent1"/>
                          </a:solidFill>
                        </a:rPr>
                        <a:t>,……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>
                          <a:solidFill>
                            <a:schemeClr val="accent1"/>
                          </a:solidFill>
                        </a:rPr>
                        <a:t>…</a:t>
                      </a:r>
                      <a:endParaRPr sz="140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400">
                          <a:solidFill>
                            <a:schemeClr val="accent1"/>
                          </a:solidFill>
                        </a:rPr>
                        <a:t>……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>
                          <a:solidFill>
                            <a:schemeClr val="accent1"/>
                          </a:solidFill>
                        </a:rPr>
                        <a:t>Elt n</a:t>
                      </a:r>
                      <a:endParaRPr sz="140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400">
                          <a:solidFill>
                            <a:schemeClr val="accent1"/>
                          </a:solidFill>
                        </a:rPr>
                        <a:t>d</a:t>
                      </a:r>
                      <a:r>
                        <a:rPr lang="fr" sz="1400" baseline="-25000">
                          <a:solidFill>
                            <a:schemeClr val="accent1"/>
                          </a:solidFill>
                        </a:rPr>
                        <a:t>n1</a:t>
                      </a:r>
                      <a:r>
                        <a:rPr lang="fr" sz="1400">
                          <a:solidFill>
                            <a:schemeClr val="accent1"/>
                          </a:solidFill>
                        </a:rPr>
                        <a:t>, d</a:t>
                      </a:r>
                      <a:r>
                        <a:rPr lang="fr" sz="1400" baseline="-25000">
                          <a:solidFill>
                            <a:schemeClr val="accent1"/>
                          </a:solidFill>
                        </a:rPr>
                        <a:t>n2</a:t>
                      </a:r>
                      <a:r>
                        <a:rPr lang="fr" sz="1400">
                          <a:solidFill>
                            <a:schemeClr val="accent1"/>
                          </a:solidFill>
                        </a:rPr>
                        <a:t>, d</a:t>
                      </a:r>
                      <a:r>
                        <a:rPr lang="fr" sz="1400" baseline="-25000">
                          <a:solidFill>
                            <a:schemeClr val="accent1"/>
                          </a:solidFill>
                        </a:rPr>
                        <a:t>n3</a:t>
                      </a:r>
                      <a:r>
                        <a:rPr lang="fr" sz="1400">
                          <a:solidFill>
                            <a:schemeClr val="accent1"/>
                          </a:solidFill>
                        </a:rPr>
                        <a:t>,……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0" name="Google Shape;761;p50"/>
          <p:cNvGraphicFramePr/>
          <p:nvPr>
            <p:extLst>
              <p:ext uri="{D42A27DB-BD31-4B8C-83A1-F6EECF244321}">
                <p14:modId xmlns:p14="http://schemas.microsoft.com/office/powerpoint/2010/main" val="2861138684"/>
              </p:ext>
            </p:extLst>
          </p:nvPr>
        </p:nvGraphicFramePr>
        <p:xfrm>
          <a:off x="7596336" y="2526504"/>
          <a:ext cx="1368150" cy="1826500"/>
        </p:xfrm>
        <a:graphic>
          <a:graphicData uri="http://schemas.openxmlformats.org/drawingml/2006/table">
            <a:tbl>
              <a:tblPr firstRow="1" bandRow="1">
                <a:noFill/>
                <a:tableStyleId>{35D54F84-4425-496D-BE14-32B743FE37D7}</a:tableStyleId>
              </a:tblPr>
              <a:tblGrid>
                <a:gridCol w="136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/>
                        <a:t>Threshold</a:t>
                      </a:r>
                      <a:endParaRPr sz="1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>
                          <a:solidFill>
                            <a:schemeClr val="accent1"/>
                          </a:solidFill>
                        </a:rPr>
                        <a:t>=MAX(d</a:t>
                      </a:r>
                      <a:r>
                        <a:rPr lang="fr" sz="1400" baseline="-2500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fr" sz="1400">
                          <a:solidFill>
                            <a:schemeClr val="accent1"/>
                          </a:solidFill>
                        </a:rPr>
                        <a:t>,…)</a:t>
                      </a:r>
                      <a:endParaRPr sz="140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400">
                          <a:solidFill>
                            <a:schemeClr val="accent1"/>
                          </a:solidFill>
                        </a:rPr>
                        <a:t>=MAX(d</a:t>
                      </a:r>
                      <a:r>
                        <a:rPr lang="fr" sz="1400" baseline="-25000">
                          <a:solidFill>
                            <a:schemeClr val="accent1"/>
                          </a:solidFill>
                        </a:rPr>
                        <a:t>21</a:t>
                      </a:r>
                      <a:r>
                        <a:rPr lang="fr" sz="1400">
                          <a:solidFill>
                            <a:schemeClr val="accent1"/>
                          </a:solidFill>
                        </a:rPr>
                        <a:t>,…)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>
                          <a:solidFill>
                            <a:schemeClr val="accent1"/>
                          </a:solidFill>
                        </a:rPr>
                        <a:t>…</a:t>
                      </a:r>
                      <a:endParaRPr sz="140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>
                          <a:solidFill>
                            <a:schemeClr val="accent1"/>
                          </a:solidFill>
                        </a:rPr>
                        <a:t>=MAX(d</a:t>
                      </a:r>
                      <a:r>
                        <a:rPr lang="fr" sz="1400" baseline="-25000">
                          <a:solidFill>
                            <a:schemeClr val="accent1"/>
                          </a:solidFill>
                        </a:rPr>
                        <a:t>n1</a:t>
                      </a:r>
                      <a:r>
                        <a:rPr lang="fr" sz="1400">
                          <a:solidFill>
                            <a:schemeClr val="accent1"/>
                          </a:solidFill>
                        </a:rPr>
                        <a:t>,…)</a:t>
                      </a:r>
                      <a:endParaRPr sz="140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3" name="Espace réservé du numéro de diapositive 52">
            <a:extLst>
              <a:ext uri="{FF2B5EF4-FFF2-40B4-BE49-F238E27FC236}">
                <a16:creationId xmlns:a16="http://schemas.microsoft.com/office/drawing/2014/main" id="{195CC10C-EB71-46E7-B86A-6ADDC3C019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30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34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/>
              <a:t>A new algorithm for extracting reading sessions</a:t>
            </a:r>
            <a:endParaRPr lang="en-US"/>
          </a:p>
        </p:txBody>
      </p:sp>
      <p:sp>
        <p:nvSpPr>
          <p:cNvPr id="4" name="Google Shape;770;p51"/>
          <p:cNvSpPr/>
          <p:nvPr/>
        </p:nvSpPr>
        <p:spPr>
          <a:xfrm>
            <a:off x="539551" y="1029418"/>
            <a:ext cx="2706000" cy="7200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i="1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Pre-process</a:t>
            </a:r>
            <a:endParaRPr sz="2000" i="1">
              <a:solidFill>
                <a:schemeClr val="bg1">
                  <a:lumMod val="6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i="1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000" i="1">
              <a:solidFill>
                <a:schemeClr val="bg1">
                  <a:lumMod val="6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71;p51"/>
          <p:cNvSpPr/>
          <p:nvPr/>
        </p:nvSpPr>
        <p:spPr>
          <a:xfrm>
            <a:off x="2843808" y="1029418"/>
            <a:ext cx="2808300" cy="72000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fr" sz="2000" i="1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Calculate </a:t>
            </a:r>
            <a:endParaRPr sz="2000" i="1">
              <a:solidFill>
                <a:schemeClr val="bg1">
                  <a:lumMod val="65000"/>
                </a:schemeClr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fr" sz="2000" i="1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Tresholds</a:t>
            </a:r>
            <a:endParaRPr sz="2000" i="1">
              <a:solidFill>
                <a:schemeClr val="bg1">
                  <a:lumMod val="6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772;p51"/>
          <p:cNvSpPr/>
          <p:nvPr/>
        </p:nvSpPr>
        <p:spPr>
          <a:xfrm>
            <a:off x="5220072" y="1029418"/>
            <a:ext cx="2808300" cy="7200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Delimit</a:t>
            </a:r>
            <a:endParaRPr sz="2000" b="1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Reading Sessions</a:t>
            </a:r>
            <a:endParaRPr sz="2000" b="1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oogle Shape;773;p51"/>
          <p:cNvGrpSpPr/>
          <p:nvPr/>
        </p:nvGrpSpPr>
        <p:grpSpPr>
          <a:xfrm>
            <a:off x="107474" y="2022556"/>
            <a:ext cx="3399807" cy="2555934"/>
            <a:chOff x="107474" y="2283826"/>
            <a:chExt cx="3399807" cy="2555934"/>
          </a:xfrm>
        </p:grpSpPr>
        <p:grpSp>
          <p:nvGrpSpPr>
            <p:cNvPr id="8" name="Google Shape;774;p51"/>
            <p:cNvGrpSpPr/>
            <p:nvPr/>
          </p:nvGrpSpPr>
          <p:grpSpPr>
            <a:xfrm>
              <a:off x="107474" y="2283826"/>
              <a:ext cx="3399807" cy="2555934"/>
              <a:chOff x="1450166" y="2516779"/>
              <a:chExt cx="2055133" cy="2049995"/>
            </a:xfrm>
          </p:grpSpPr>
          <p:sp>
            <p:nvSpPr>
              <p:cNvPr id="16" name="Google Shape;775;p51"/>
              <p:cNvSpPr/>
              <p:nvPr/>
            </p:nvSpPr>
            <p:spPr>
              <a:xfrm>
                <a:off x="1450166" y="2787774"/>
                <a:ext cx="2055133" cy="1779000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i="1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776;p51"/>
              <p:cNvSpPr/>
              <p:nvPr/>
            </p:nvSpPr>
            <p:spPr>
              <a:xfrm>
                <a:off x="1450167" y="2516779"/>
                <a:ext cx="2052000" cy="2469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400">
                    <a:solidFill>
                      <a:schemeClr val="accent3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Deal with unknown durations</a:t>
                </a:r>
                <a:endParaRPr sz="1800">
                  <a:solidFill>
                    <a:schemeClr val="accent3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777;p51"/>
            <p:cNvGrpSpPr/>
            <p:nvPr/>
          </p:nvGrpSpPr>
          <p:grpSpPr>
            <a:xfrm>
              <a:off x="251652" y="3426554"/>
              <a:ext cx="2016001" cy="403567"/>
              <a:chOff x="-108388" y="3125553"/>
              <a:chExt cx="2016001" cy="403567"/>
            </a:xfrm>
          </p:grpSpPr>
          <p:grpSp>
            <p:nvGrpSpPr>
              <p:cNvPr id="10" name="Google Shape;778;p51"/>
              <p:cNvGrpSpPr/>
              <p:nvPr/>
            </p:nvGrpSpPr>
            <p:grpSpPr>
              <a:xfrm>
                <a:off x="-108388" y="3125553"/>
                <a:ext cx="2016001" cy="403567"/>
                <a:chOff x="-108388" y="3125553"/>
                <a:chExt cx="2016001" cy="403567"/>
              </a:xfrm>
            </p:grpSpPr>
            <p:grpSp>
              <p:nvGrpSpPr>
                <p:cNvPr id="12" name="Google Shape;779;p51"/>
                <p:cNvGrpSpPr/>
                <p:nvPr/>
              </p:nvGrpSpPr>
              <p:grpSpPr>
                <a:xfrm>
                  <a:off x="-108388" y="3300214"/>
                  <a:ext cx="2003740" cy="228906"/>
                  <a:chOff x="-56655" y="3300214"/>
                  <a:chExt cx="1763700" cy="228906"/>
                </a:xfrm>
              </p:grpSpPr>
              <p:cxnSp>
                <p:nvCxnSpPr>
                  <p:cNvPr id="14" name="Google Shape;780;p51"/>
                  <p:cNvCxnSpPr/>
                  <p:nvPr/>
                </p:nvCxnSpPr>
                <p:spPr>
                  <a:xfrm>
                    <a:off x="1147514" y="3300214"/>
                    <a:ext cx="0" cy="216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  <p:cxnSp>
                <p:nvCxnSpPr>
                  <p:cNvPr id="15" name="Google Shape;781;p51"/>
                  <p:cNvCxnSpPr/>
                  <p:nvPr/>
                </p:nvCxnSpPr>
                <p:spPr>
                  <a:xfrm rot="10800000">
                    <a:off x="-56655" y="3529120"/>
                    <a:ext cx="1763700" cy="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0000" dir="5400000" rotWithShape="0">
                      <a:srgbClr val="000000">
                        <a:alpha val="37650"/>
                      </a:srgbClr>
                    </a:outerShdw>
                  </a:effectLst>
                </p:spPr>
              </p:cxnSp>
            </p:grpSp>
            <p:sp>
              <p:nvSpPr>
                <p:cNvPr id="13" name="Google Shape;782;p51"/>
                <p:cNvSpPr/>
                <p:nvPr/>
              </p:nvSpPr>
              <p:spPr>
                <a:xfrm>
                  <a:off x="1330713" y="3125553"/>
                  <a:ext cx="5769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Elt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1" name="Google Shape;783;p51"/>
              <p:cNvCxnSpPr/>
              <p:nvPr/>
            </p:nvCxnSpPr>
            <p:spPr>
              <a:xfrm>
                <a:off x="611560" y="3291830"/>
                <a:ext cx="0" cy="216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</p:grpSp>
      </p:grpSp>
      <p:grpSp>
        <p:nvGrpSpPr>
          <p:cNvPr id="18" name="Google Shape;784;p51"/>
          <p:cNvGrpSpPr/>
          <p:nvPr/>
        </p:nvGrpSpPr>
        <p:grpSpPr>
          <a:xfrm>
            <a:off x="1331639" y="3678632"/>
            <a:ext cx="1460135" cy="338700"/>
            <a:chOff x="975263" y="3504757"/>
            <a:chExt cx="1270800" cy="338700"/>
          </a:xfrm>
        </p:grpSpPr>
        <p:sp>
          <p:nvSpPr>
            <p:cNvPr id="19" name="Google Shape;785;p51"/>
            <p:cNvSpPr/>
            <p:nvPr/>
          </p:nvSpPr>
          <p:spPr>
            <a:xfrm>
              <a:off x="975263" y="3504757"/>
              <a:ext cx="1270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Threshold(Elt)</a:t>
              </a:r>
              <a:endParaRPr sz="1600" b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" name="Google Shape;786;p51"/>
            <p:cNvCxnSpPr/>
            <p:nvPr/>
          </p:nvCxnSpPr>
          <p:spPr>
            <a:xfrm>
              <a:off x="1242029" y="3504757"/>
              <a:ext cx="695700" cy="0"/>
            </a:xfrm>
            <a:prstGeom prst="straightConnector1">
              <a:avLst/>
            </a:prstGeom>
            <a:noFill/>
            <a:ln w="76200" cap="flat" cmpd="sng">
              <a:solidFill>
                <a:srgbClr val="777777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21" name="Google Shape;787;p51"/>
          <p:cNvCxnSpPr/>
          <p:nvPr/>
        </p:nvCxnSpPr>
        <p:spPr>
          <a:xfrm>
            <a:off x="2267744" y="3369334"/>
            <a:ext cx="0" cy="216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grpSp>
        <p:nvGrpSpPr>
          <p:cNvPr id="22" name="Google Shape;788;p51"/>
          <p:cNvGrpSpPr/>
          <p:nvPr/>
        </p:nvGrpSpPr>
        <p:grpSpPr>
          <a:xfrm>
            <a:off x="3701988" y="2022363"/>
            <a:ext cx="5584887" cy="2555777"/>
            <a:chOff x="3701988" y="2283633"/>
            <a:chExt cx="5622444" cy="2555777"/>
          </a:xfrm>
        </p:grpSpPr>
        <p:grpSp>
          <p:nvGrpSpPr>
            <p:cNvPr id="23" name="Google Shape;789;p51"/>
            <p:cNvGrpSpPr/>
            <p:nvPr/>
          </p:nvGrpSpPr>
          <p:grpSpPr>
            <a:xfrm>
              <a:off x="3701988" y="2283633"/>
              <a:ext cx="5328000" cy="2555777"/>
              <a:chOff x="3701988" y="2517031"/>
              <a:chExt cx="5328000" cy="2058952"/>
            </a:xfrm>
          </p:grpSpPr>
          <p:sp>
            <p:nvSpPr>
              <p:cNvPr id="57" name="Google Shape;790;p51"/>
              <p:cNvSpPr/>
              <p:nvPr/>
            </p:nvSpPr>
            <p:spPr>
              <a:xfrm>
                <a:off x="3701988" y="2796983"/>
                <a:ext cx="5328000" cy="1779000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i="1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791;p51"/>
              <p:cNvSpPr/>
              <p:nvPr/>
            </p:nvSpPr>
            <p:spPr>
              <a:xfrm>
                <a:off x="3701988" y="2517031"/>
                <a:ext cx="5328000" cy="2478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400">
                    <a:solidFill>
                      <a:schemeClr val="accent3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Delimit sessions</a:t>
                </a:r>
                <a:endParaRPr sz="1800">
                  <a:solidFill>
                    <a:schemeClr val="accent3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792;p51"/>
            <p:cNvGrpSpPr/>
            <p:nvPr/>
          </p:nvGrpSpPr>
          <p:grpSpPr>
            <a:xfrm>
              <a:off x="3809516" y="2787774"/>
              <a:ext cx="5514916" cy="1179094"/>
              <a:chOff x="3377468" y="3003798"/>
              <a:chExt cx="5514916" cy="1179094"/>
            </a:xfrm>
          </p:grpSpPr>
          <p:cxnSp>
            <p:nvCxnSpPr>
              <p:cNvPr id="26" name="Google Shape;793;p51"/>
              <p:cNvCxnSpPr/>
              <p:nvPr/>
            </p:nvCxnSpPr>
            <p:spPr>
              <a:xfrm>
                <a:off x="8532440" y="3092574"/>
                <a:ext cx="0" cy="2160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dot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7" name="Google Shape;794;p51"/>
              <p:cNvCxnSpPr/>
              <p:nvPr/>
            </p:nvCxnSpPr>
            <p:spPr>
              <a:xfrm flipH="1">
                <a:off x="3419872" y="3300214"/>
                <a:ext cx="5112000" cy="84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8" name="Google Shape;795;p51"/>
              <p:cNvCxnSpPr/>
              <p:nvPr/>
            </p:nvCxnSpPr>
            <p:spPr>
              <a:xfrm>
                <a:off x="4067944" y="3075806"/>
                <a:ext cx="0" cy="2160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9" name="Google Shape;796;p51"/>
              <p:cNvCxnSpPr/>
              <p:nvPr/>
            </p:nvCxnSpPr>
            <p:spPr>
              <a:xfrm>
                <a:off x="4427984" y="3075806"/>
                <a:ext cx="0" cy="2160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0" name="Google Shape;797;p51"/>
              <p:cNvCxnSpPr/>
              <p:nvPr/>
            </p:nvCxnSpPr>
            <p:spPr>
              <a:xfrm>
                <a:off x="5580112" y="3075806"/>
                <a:ext cx="0" cy="2160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1" name="Google Shape;798;p51"/>
              <p:cNvCxnSpPr/>
              <p:nvPr/>
            </p:nvCxnSpPr>
            <p:spPr>
              <a:xfrm>
                <a:off x="5868144" y="3075806"/>
                <a:ext cx="0" cy="2160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2" name="Google Shape;799;p51"/>
              <p:cNvCxnSpPr/>
              <p:nvPr/>
            </p:nvCxnSpPr>
            <p:spPr>
              <a:xfrm>
                <a:off x="6300192" y="3075806"/>
                <a:ext cx="0" cy="2160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sp>
            <p:nvSpPr>
              <p:cNvPr id="33" name="Google Shape;800;p51"/>
              <p:cNvSpPr/>
              <p:nvPr/>
            </p:nvSpPr>
            <p:spPr>
              <a:xfrm>
                <a:off x="3456384" y="3003798"/>
                <a:ext cx="54360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600" b="1">
                    <a:solidFill>
                      <a:srgbClr val="76923C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d1         d2         d3             d4    d5          d6              …           dn  </a:t>
                </a:r>
                <a:endParaRPr sz="1600" b="1">
                  <a:solidFill>
                    <a:srgbClr val="76923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4" name="Google Shape;801;p51"/>
              <p:cNvGrpSpPr/>
              <p:nvPr/>
            </p:nvGrpSpPr>
            <p:grpSpPr>
              <a:xfrm>
                <a:off x="3377468" y="3292030"/>
                <a:ext cx="1580463" cy="882009"/>
                <a:chOff x="1399598" y="2067694"/>
                <a:chExt cx="736950" cy="882009"/>
              </a:xfrm>
            </p:grpSpPr>
            <p:grpSp>
              <p:nvGrpSpPr>
                <p:cNvPr id="51" name="Google Shape;802;p51"/>
                <p:cNvGrpSpPr/>
                <p:nvPr/>
              </p:nvGrpSpPr>
              <p:grpSpPr>
                <a:xfrm>
                  <a:off x="1399598" y="2067694"/>
                  <a:ext cx="736950" cy="882009"/>
                  <a:chOff x="1657318" y="1275606"/>
                  <a:chExt cx="736950" cy="882009"/>
                </a:xfrm>
              </p:grpSpPr>
              <p:grpSp>
                <p:nvGrpSpPr>
                  <p:cNvPr id="53" name="Google Shape;803;p51"/>
                  <p:cNvGrpSpPr/>
                  <p:nvPr/>
                </p:nvGrpSpPr>
                <p:grpSpPr>
                  <a:xfrm>
                    <a:off x="1657318" y="1275606"/>
                    <a:ext cx="736950" cy="864000"/>
                    <a:chOff x="1657318" y="1275606"/>
                    <a:chExt cx="736950" cy="864000"/>
                  </a:xfrm>
                </p:grpSpPr>
                <p:cxnSp>
                  <p:nvCxnSpPr>
                    <p:cNvPr id="55" name="Google Shape;804;p51"/>
                    <p:cNvCxnSpPr/>
                    <p:nvPr/>
                  </p:nvCxnSpPr>
                  <p:spPr>
                    <a:xfrm flipH="1">
                      <a:off x="1657318" y="1275606"/>
                      <a:ext cx="12900" cy="864000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rgbClr val="FFC000"/>
                      </a:solidFill>
                      <a:prstDash val="dash"/>
                      <a:round/>
                      <a:headEnd type="none" w="sm" len="sm"/>
                      <a:tailEnd type="none" w="sm" len="sm"/>
                    </a:ln>
                    <a:effectLst>
                      <a:outerShdw blurRad="40000" dist="20000" dir="5400000" rotWithShape="0">
                        <a:srgbClr val="000000">
                          <a:alpha val="37650"/>
                        </a:srgbClr>
                      </a:outerShdw>
                    </a:effectLst>
                  </p:spPr>
                </p:cxnSp>
                <p:cxnSp>
                  <p:nvCxnSpPr>
                    <p:cNvPr id="56" name="Google Shape;805;p51"/>
                    <p:cNvCxnSpPr/>
                    <p:nvPr/>
                  </p:nvCxnSpPr>
                  <p:spPr>
                    <a:xfrm flipH="1">
                      <a:off x="2381368" y="1275606"/>
                      <a:ext cx="12900" cy="864000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rgbClr val="FFC000"/>
                      </a:solidFill>
                      <a:prstDash val="dash"/>
                      <a:round/>
                      <a:headEnd type="none" w="sm" len="sm"/>
                      <a:tailEnd type="none" w="sm" len="sm"/>
                    </a:ln>
                    <a:effectLst>
                      <a:outerShdw blurRad="40000" dist="20000" dir="5400000" rotWithShape="0">
                        <a:srgbClr val="000000">
                          <a:alpha val="37650"/>
                        </a:srgbClr>
                      </a:outerShdw>
                    </a:effectLst>
                  </p:spPr>
                </p:cxnSp>
              </p:grpSp>
              <p:sp>
                <p:nvSpPr>
                  <p:cNvPr id="54" name="Google Shape;806;p51"/>
                  <p:cNvSpPr txBox="1"/>
                  <p:nvPr/>
                </p:nvSpPr>
                <p:spPr>
                  <a:xfrm>
                    <a:off x="1881844" y="1788315"/>
                    <a:ext cx="4053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fr" sz="1800" i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Session</a:t>
                    </a:r>
                    <a:endParaRPr/>
                  </a:p>
                </p:txBody>
              </p:sp>
            </p:grpSp>
            <p:cxnSp>
              <p:nvCxnSpPr>
                <p:cNvPr id="52" name="Google Shape;807;p51"/>
                <p:cNvCxnSpPr/>
                <p:nvPr/>
              </p:nvCxnSpPr>
              <p:spPr>
                <a:xfrm>
                  <a:off x="1445568" y="2907275"/>
                  <a:ext cx="6480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C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35" name="Google Shape;808;p51"/>
              <p:cNvCxnSpPr/>
              <p:nvPr/>
            </p:nvCxnSpPr>
            <p:spPr>
              <a:xfrm>
                <a:off x="3419872" y="3075806"/>
                <a:ext cx="0" cy="2160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6" name="Google Shape;809;p51"/>
              <p:cNvCxnSpPr/>
              <p:nvPr/>
            </p:nvCxnSpPr>
            <p:spPr>
              <a:xfrm>
                <a:off x="3419872" y="3435846"/>
                <a:ext cx="8640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777777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7" name="Google Shape;810;p51"/>
              <p:cNvCxnSpPr/>
              <p:nvPr/>
            </p:nvCxnSpPr>
            <p:spPr>
              <a:xfrm rot="10800000" flipH="1">
                <a:off x="4067944" y="3579846"/>
                <a:ext cx="576000" cy="8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777777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8" name="Google Shape;811;p51"/>
              <p:cNvCxnSpPr/>
              <p:nvPr/>
            </p:nvCxnSpPr>
            <p:spPr>
              <a:xfrm>
                <a:off x="4500088" y="3723878"/>
                <a:ext cx="4320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777777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9" name="Google Shape;812;p51"/>
              <p:cNvCxnSpPr/>
              <p:nvPr/>
            </p:nvCxnSpPr>
            <p:spPr>
              <a:xfrm rot="10800000" flipH="1">
                <a:off x="5580112" y="3377631"/>
                <a:ext cx="612000" cy="8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777777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0" name="Google Shape;813;p51"/>
              <p:cNvCxnSpPr/>
              <p:nvPr/>
            </p:nvCxnSpPr>
            <p:spPr>
              <a:xfrm rot="10800000" flipH="1">
                <a:off x="5904216" y="3530031"/>
                <a:ext cx="612000" cy="8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777777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" name="Google Shape;814;p51"/>
              <p:cNvCxnSpPr/>
              <p:nvPr/>
            </p:nvCxnSpPr>
            <p:spPr>
              <a:xfrm>
                <a:off x="7236296" y="3075806"/>
                <a:ext cx="0" cy="2160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2" name="Google Shape;815;p51"/>
              <p:cNvCxnSpPr/>
              <p:nvPr/>
            </p:nvCxnSpPr>
            <p:spPr>
              <a:xfrm rot="10800000" flipH="1">
                <a:off x="6336264" y="3682431"/>
                <a:ext cx="324000" cy="8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777777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43" name="Google Shape;816;p51"/>
              <p:cNvGrpSpPr/>
              <p:nvPr/>
            </p:nvGrpSpPr>
            <p:grpSpPr>
              <a:xfrm>
                <a:off x="5539569" y="3300883"/>
                <a:ext cx="1143157" cy="882009"/>
                <a:chOff x="1399598" y="2067694"/>
                <a:chExt cx="736950" cy="882009"/>
              </a:xfrm>
            </p:grpSpPr>
            <p:grpSp>
              <p:nvGrpSpPr>
                <p:cNvPr id="45" name="Google Shape;817;p51"/>
                <p:cNvGrpSpPr/>
                <p:nvPr/>
              </p:nvGrpSpPr>
              <p:grpSpPr>
                <a:xfrm>
                  <a:off x="1399598" y="2067694"/>
                  <a:ext cx="736950" cy="882009"/>
                  <a:chOff x="1657318" y="1275606"/>
                  <a:chExt cx="736950" cy="882009"/>
                </a:xfrm>
              </p:grpSpPr>
              <p:grpSp>
                <p:nvGrpSpPr>
                  <p:cNvPr id="47" name="Google Shape;818;p51"/>
                  <p:cNvGrpSpPr/>
                  <p:nvPr/>
                </p:nvGrpSpPr>
                <p:grpSpPr>
                  <a:xfrm>
                    <a:off x="1657318" y="1275606"/>
                    <a:ext cx="736950" cy="864000"/>
                    <a:chOff x="1657318" y="1275606"/>
                    <a:chExt cx="736950" cy="864000"/>
                  </a:xfrm>
                </p:grpSpPr>
                <p:cxnSp>
                  <p:nvCxnSpPr>
                    <p:cNvPr id="49" name="Google Shape;819;p51"/>
                    <p:cNvCxnSpPr/>
                    <p:nvPr/>
                  </p:nvCxnSpPr>
                  <p:spPr>
                    <a:xfrm flipH="1">
                      <a:off x="1657318" y="1275606"/>
                      <a:ext cx="12900" cy="864000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rgbClr val="FFC000"/>
                      </a:solidFill>
                      <a:prstDash val="dash"/>
                      <a:round/>
                      <a:headEnd type="none" w="sm" len="sm"/>
                      <a:tailEnd type="none" w="sm" len="sm"/>
                    </a:ln>
                    <a:effectLst>
                      <a:outerShdw blurRad="40000" dist="20000" dir="5400000" rotWithShape="0">
                        <a:srgbClr val="000000">
                          <a:alpha val="37650"/>
                        </a:srgbClr>
                      </a:outerShdw>
                    </a:effectLst>
                  </p:spPr>
                </p:cxnSp>
                <p:cxnSp>
                  <p:nvCxnSpPr>
                    <p:cNvPr id="50" name="Google Shape;820;p51"/>
                    <p:cNvCxnSpPr/>
                    <p:nvPr/>
                  </p:nvCxnSpPr>
                  <p:spPr>
                    <a:xfrm flipH="1">
                      <a:off x="2381368" y="1275606"/>
                      <a:ext cx="12900" cy="864000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rgbClr val="FFC000"/>
                      </a:solidFill>
                      <a:prstDash val="dash"/>
                      <a:round/>
                      <a:headEnd type="none" w="sm" len="sm"/>
                      <a:tailEnd type="none" w="sm" len="sm"/>
                    </a:ln>
                    <a:effectLst>
                      <a:outerShdw blurRad="40000" dist="20000" dir="5400000" rotWithShape="0">
                        <a:srgbClr val="000000">
                          <a:alpha val="37650"/>
                        </a:srgbClr>
                      </a:outerShdw>
                    </a:effectLst>
                  </p:spPr>
                </p:cxnSp>
              </p:grpSp>
              <p:sp>
                <p:nvSpPr>
                  <p:cNvPr id="48" name="Google Shape;821;p51"/>
                  <p:cNvSpPr txBox="1"/>
                  <p:nvPr/>
                </p:nvSpPr>
                <p:spPr>
                  <a:xfrm>
                    <a:off x="1804331" y="1788315"/>
                    <a:ext cx="5604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fr" sz="1800" i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Session</a:t>
                    </a:r>
                    <a:endParaRPr/>
                  </a:p>
                </p:txBody>
              </p:sp>
            </p:grpSp>
            <p:cxnSp>
              <p:nvCxnSpPr>
                <p:cNvPr id="46" name="Google Shape;822;p51"/>
                <p:cNvCxnSpPr/>
                <p:nvPr/>
              </p:nvCxnSpPr>
              <p:spPr>
                <a:xfrm>
                  <a:off x="1445568" y="2907275"/>
                  <a:ext cx="6480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C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44" name="Google Shape;823;p51"/>
              <p:cNvCxnSpPr/>
              <p:nvPr/>
            </p:nvCxnSpPr>
            <p:spPr>
              <a:xfrm>
                <a:off x="8100392" y="3075806"/>
                <a:ext cx="0" cy="2160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</p:grpSp>
        <p:sp>
          <p:nvSpPr>
            <p:cNvPr id="25" name="Google Shape;824;p51"/>
            <p:cNvSpPr/>
            <p:nvPr/>
          </p:nvSpPr>
          <p:spPr>
            <a:xfrm>
              <a:off x="3779912" y="4162073"/>
              <a:ext cx="5184000" cy="5847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Session ends on an action if: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Action duration &gt; time threshold of the element</a:t>
              </a:r>
              <a:endParaRPr/>
            </a:p>
          </p:txBody>
        </p:sp>
      </p:grpSp>
      <p:sp>
        <p:nvSpPr>
          <p:cNvPr id="61" name="Espace réservé du numéro de diapositive 60">
            <a:extLst>
              <a:ext uri="{FF2B5EF4-FFF2-40B4-BE49-F238E27FC236}">
                <a16:creationId xmlns:a16="http://schemas.microsoft.com/office/drawing/2014/main" id="{15E1F7EF-1E91-4991-AEE4-47DB9519A5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31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0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1. Stickiness</a:t>
            </a:r>
          </a:p>
          <a:p>
            <a:pPr marL="76200" indent="0">
              <a:buNone/>
            </a:pP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4"/>
          </p:nvPr>
        </p:nvSpPr>
        <p:spPr>
          <a:xfrm>
            <a:off x="4822161" y="964534"/>
            <a:ext cx="4070472" cy="636719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2. Rereading</a:t>
            </a:r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 dirty="0">
                <a:solidFill>
                  <a:srgbClr val="17365D"/>
                </a:solidFill>
              </a:rPr>
              <a:t>Reading session-based Indicators</a:t>
            </a:r>
            <a:endParaRPr lang="en-US" dirty="0"/>
          </a:p>
        </p:txBody>
      </p:sp>
      <p:sp>
        <p:nvSpPr>
          <p:cNvPr id="79" name="Google Shape;885;p58"/>
          <p:cNvSpPr/>
          <p:nvPr/>
        </p:nvSpPr>
        <p:spPr>
          <a:xfrm>
            <a:off x="4894882" y="1601253"/>
            <a:ext cx="2143047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i="1"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Calibri"/>
              </a:rPr>
              <a:t>Rereads ratio</a:t>
            </a:r>
            <a:endParaRPr sz="2000" i="1" dirty="0">
              <a:solidFill>
                <a:schemeClr val="accent1"/>
              </a:solidFill>
              <a:latin typeface="Gill Sans"/>
              <a:ea typeface="Gill Sans"/>
              <a:cs typeface="Gill Sans"/>
              <a:sym typeface="Calibri"/>
            </a:endParaRPr>
          </a:p>
        </p:txBody>
      </p:sp>
      <p:sp>
        <p:nvSpPr>
          <p:cNvPr id="80" name="Google Shape;885;p58"/>
          <p:cNvSpPr/>
          <p:nvPr/>
        </p:nvSpPr>
        <p:spPr>
          <a:xfrm>
            <a:off x="4894882" y="2561275"/>
            <a:ext cx="3789330" cy="287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fr-FR" sz="2000" i="1" dirty="0" err="1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Calibri"/>
              </a:rPr>
              <a:t>Within</a:t>
            </a:r>
            <a:r>
              <a:rPr lang="fr-FR" sz="2000" i="1"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Calibri"/>
              </a:rPr>
              <a:t>-session </a:t>
            </a:r>
            <a:r>
              <a:rPr lang="fr-FR" sz="2000" i="1" dirty="0" err="1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Calibri"/>
              </a:rPr>
              <a:t>rereads</a:t>
            </a:r>
            <a:r>
              <a:rPr lang="fr-FR" sz="2000" i="1"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Calibri"/>
              </a:rPr>
              <a:t> ratio </a:t>
            </a:r>
          </a:p>
          <a:p>
            <a:pPr lvl="0"/>
            <a:endParaRPr lang="fr-FR" sz="2000" i="1" dirty="0">
              <a:solidFill>
                <a:schemeClr val="accent1"/>
              </a:solidFill>
              <a:latin typeface="Gill Sans"/>
              <a:ea typeface="Gill Sans"/>
              <a:cs typeface="Gill Sans"/>
              <a:sym typeface="Calibri"/>
            </a:endParaRPr>
          </a:p>
        </p:txBody>
      </p:sp>
      <p:sp>
        <p:nvSpPr>
          <p:cNvPr id="81" name="Google Shape;885;p58"/>
          <p:cNvSpPr/>
          <p:nvPr/>
        </p:nvSpPr>
        <p:spPr>
          <a:xfrm>
            <a:off x="4894882" y="3511859"/>
            <a:ext cx="402121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fr-FR" sz="2000" i="1" dirty="0" err="1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Calibri"/>
              </a:rPr>
              <a:t>Between</a:t>
            </a:r>
            <a:r>
              <a:rPr lang="fr-FR" sz="2000" i="1"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Calibri"/>
              </a:rPr>
              <a:t>-session </a:t>
            </a:r>
            <a:r>
              <a:rPr lang="fr-FR" sz="2000" i="1" dirty="0" err="1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Calibri"/>
              </a:rPr>
              <a:t>rereads</a:t>
            </a:r>
            <a:r>
              <a:rPr lang="fr-FR" sz="2000" i="1"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Calibri"/>
              </a:rPr>
              <a:t> ratio </a:t>
            </a:r>
            <a:endParaRPr sz="2000" i="1" dirty="0">
              <a:solidFill>
                <a:schemeClr val="accent1"/>
              </a:solidFill>
              <a:latin typeface="Gill Sans"/>
              <a:ea typeface="Gill Sans"/>
              <a:cs typeface="Gill Sans"/>
              <a:sym typeface="Calibri"/>
            </a:endParaRPr>
          </a:p>
        </p:txBody>
      </p:sp>
      <p:sp>
        <p:nvSpPr>
          <p:cNvPr id="82" name="Google Shape;885;p58"/>
          <p:cNvSpPr/>
          <p:nvPr/>
        </p:nvSpPr>
        <p:spPr>
          <a:xfrm>
            <a:off x="826722" y="1616852"/>
            <a:ext cx="294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i="1"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Calibri"/>
              </a:rPr>
              <a:t>Visits ratio</a:t>
            </a:r>
            <a:endParaRPr sz="2000" i="1" dirty="0">
              <a:solidFill>
                <a:schemeClr val="accent1"/>
              </a:solidFill>
              <a:latin typeface="Gill Sans"/>
              <a:ea typeface="Gill Sans"/>
              <a:cs typeface="Gill Sans"/>
              <a:sym typeface="Calibri"/>
            </a:endParaRPr>
          </a:p>
        </p:txBody>
      </p:sp>
      <p:sp>
        <p:nvSpPr>
          <p:cNvPr id="83" name="Google Shape;885;p58"/>
          <p:cNvSpPr/>
          <p:nvPr/>
        </p:nvSpPr>
        <p:spPr>
          <a:xfrm>
            <a:off x="826722" y="2188824"/>
            <a:ext cx="294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i="1"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Calibri"/>
              </a:rPr>
              <a:t>Unique readers ratio</a:t>
            </a:r>
            <a:endParaRPr sz="2000" i="1" dirty="0">
              <a:solidFill>
                <a:schemeClr val="accent1"/>
              </a:solidFill>
              <a:latin typeface="Gill Sans"/>
              <a:ea typeface="Gill Sans"/>
              <a:cs typeface="Gill Sans"/>
              <a:sym typeface="Calibri"/>
            </a:endParaRPr>
          </a:p>
        </p:txBody>
      </p:sp>
      <p:sp>
        <p:nvSpPr>
          <p:cNvPr id="84" name="Google Shape;885;p58"/>
          <p:cNvSpPr/>
          <p:nvPr/>
        </p:nvSpPr>
        <p:spPr>
          <a:xfrm>
            <a:off x="826722" y="2760797"/>
            <a:ext cx="294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fr" sz="2000" i="1"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Calibri"/>
              </a:rPr>
              <a:t>Reading sessions ratio</a:t>
            </a:r>
            <a:endParaRPr sz="2000" i="1" dirty="0">
              <a:solidFill>
                <a:schemeClr val="accent1"/>
              </a:solidFill>
              <a:latin typeface="Gill Sans"/>
              <a:ea typeface="Gill Sans"/>
              <a:cs typeface="Gill Sans"/>
              <a:sym typeface="Calibri"/>
            </a:endParaRPr>
          </a:p>
        </p:txBody>
      </p:sp>
      <p:sp>
        <p:nvSpPr>
          <p:cNvPr id="85" name="Google Shape;885;p58"/>
          <p:cNvSpPr/>
          <p:nvPr/>
        </p:nvSpPr>
        <p:spPr>
          <a:xfrm>
            <a:off x="826722" y="3333811"/>
            <a:ext cx="294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fr" sz="2000" i="1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Calibri"/>
              </a:rPr>
              <a:t>Reading speed</a:t>
            </a:r>
            <a:endParaRPr sz="2000" i="1">
              <a:solidFill>
                <a:schemeClr val="accent1"/>
              </a:solidFill>
              <a:latin typeface="Gill Sans"/>
              <a:ea typeface="Gill Sans"/>
              <a:cs typeface="Gill Sans"/>
              <a:sym typeface="Calibri"/>
            </a:endParaRPr>
          </a:p>
        </p:txBody>
      </p:sp>
      <p:sp>
        <p:nvSpPr>
          <p:cNvPr id="86" name="Google Shape;885;p58"/>
          <p:cNvSpPr/>
          <p:nvPr/>
        </p:nvSpPr>
        <p:spPr>
          <a:xfrm>
            <a:off x="826722" y="3906825"/>
            <a:ext cx="294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i="1"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Calibri"/>
              </a:rPr>
              <a:t>Interest</a:t>
            </a:r>
            <a:endParaRPr sz="2000" i="1" dirty="0">
              <a:solidFill>
                <a:schemeClr val="accent1"/>
              </a:solidFill>
              <a:latin typeface="Gill Sans"/>
              <a:ea typeface="Gill Sans"/>
              <a:cs typeface="Gill Sans"/>
              <a:sym typeface="Calibri"/>
            </a:endParaRPr>
          </a:p>
        </p:txBody>
      </p:sp>
      <p:grpSp>
        <p:nvGrpSpPr>
          <p:cNvPr id="113" name="Groupe 112"/>
          <p:cNvGrpSpPr>
            <a:grpSpLocks noChangeAspect="1"/>
          </p:cNvGrpSpPr>
          <p:nvPr/>
        </p:nvGrpSpPr>
        <p:grpSpPr>
          <a:xfrm>
            <a:off x="4985257" y="1983432"/>
            <a:ext cx="3675449" cy="324000"/>
            <a:chOff x="4570793" y="1986523"/>
            <a:chExt cx="4492215" cy="396000"/>
          </a:xfrm>
        </p:grpSpPr>
        <p:grpSp>
          <p:nvGrpSpPr>
            <p:cNvPr id="114" name="Groupe 113"/>
            <p:cNvGrpSpPr/>
            <p:nvPr/>
          </p:nvGrpSpPr>
          <p:grpSpPr>
            <a:xfrm>
              <a:off x="4570793" y="1986523"/>
              <a:ext cx="1438121" cy="396000"/>
              <a:chOff x="4570793" y="1986523"/>
              <a:chExt cx="1438121" cy="396000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4570793" y="1986523"/>
                <a:ext cx="1438121" cy="396000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  <a:alpha val="5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latin typeface="Gill Sans" panose="020B060402020202020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2" name="Groupe 131"/>
              <p:cNvGrpSpPr/>
              <p:nvPr/>
            </p:nvGrpSpPr>
            <p:grpSpPr>
              <a:xfrm>
                <a:off x="4658714" y="2077629"/>
                <a:ext cx="1264267" cy="216000"/>
                <a:chOff x="4658714" y="2077629"/>
                <a:chExt cx="1264267" cy="216000"/>
              </a:xfrm>
            </p:grpSpPr>
            <p:sp>
              <p:nvSpPr>
                <p:cNvPr id="133" name="Organigramme : Connecteur 132"/>
                <p:cNvSpPr/>
                <p:nvPr/>
              </p:nvSpPr>
              <p:spPr>
                <a:xfrm>
                  <a:off x="4658714" y="2077629"/>
                  <a:ext cx="216000" cy="21600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1</a:t>
                  </a:r>
                </a:p>
              </p:txBody>
            </p:sp>
            <p:sp>
              <p:nvSpPr>
                <p:cNvPr id="134" name="Organigramme : Connecteur 133"/>
                <p:cNvSpPr/>
                <p:nvPr/>
              </p:nvSpPr>
              <p:spPr>
                <a:xfrm>
                  <a:off x="4920781" y="2077629"/>
                  <a:ext cx="216000" cy="216000"/>
                </a:xfrm>
                <a:prstGeom prst="flowChartConnector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2</a:t>
                  </a:r>
                </a:p>
              </p:txBody>
            </p:sp>
            <p:sp>
              <p:nvSpPr>
                <p:cNvPr id="135" name="Organigramme : Connecteur 134"/>
                <p:cNvSpPr/>
                <p:nvPr/>
              </p:nvSpPr>
              <p:spPr>
                <a:xfrm>
                  <a:off x="5182848" y="2077629"/>
                  <a:ext cx="216000" cy="21600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3</a:t>
                  </a:r>
                </a:p>
              </p:txBody>
            </p:sp>
            <p:sp>
              <p:nvSpPr>
                <p:cNvPr id="136" name="Organigramme : Connecteur 135"/>
                <p:cNvSpPr/>
                <p:nvPr/>
              </p:nvSpPr>
              <p:spPr>
                <a:xfrm>
                  <a:off x="5444915" y="2077629"/>
                  <a:ext cx="216000" cy="216000"/>
                </a:xfrm>
                <a:prstGeom prst="flowChartConnector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2</a:t>
                  </a:r>
                </a:p>
              </p:txBody>
            </p:sp>
            <p:sp>
              <p:nvSpPr>
                <p:cNvPr id="137" name="Organigramme : Connecteur 136"/>
                <p:cNvSpPr/>
                <p:nvPr/>
              </p:nvSpPr>
              <p:spPr>
                <a:xfrm>
                  <a:off x="5706981" y="2077629"/>
                  <a:ext cx="216000" cy="21600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4</a:t>
                  </a:r>
                </a:p>
              </p:txBody>
            </p:sp>
          </p:grpSp>
        </p:grpSp>
        <p:grpSp>
          <p:nvGrpSpPr>
            <p:cNvPr id="115" name="Groupe 114"/>
            <p:cNvGrpSpPr/>
            <p:nvPr/>
          </p:nvGrpSpPr>
          <p:grpSpPr>
            <a:xfrm>
              <a:off x="6096835" y="1986523"/>
              <a:ext cx="1438121" cy="396000"/>
              <a:chOff x="4570793" y="1986523"/>
              <a:chExt cx="1438121" cy="396000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4570793" y="1986523"/>
                <a:ext cx="1438121" cy="396000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  <a:alpha val="5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latin typeface="Gill Sans" panose="020B060402020202020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25" name="Groupe 124"/>
              <p:cNvGrpSpPr/>
              <p:nvPr/>
            </p:nvGrpSpPr>
            <p:grpSpPr>
              <a:xfrm>
                <a:off x="4658714" y="2077629"/>
                <a:ext cx="1264267" cy="216000"/>
                <a:chOff x="4658714" y="2077629"/>
                <a:chExt cx="1264267" cy="216000"/>
              </a:xfrm>
            </p:grpSpPr>
            <p:sp>
              <p:nvSpPr>
                <p:cNvPr id="126" name="Organigramme : Connecteur 125"/>
                <p:cNvSpPr/>
                <p:nvPr/>
              </p:nvSpPr>
              <p:spPr>
                <a:xfrm>
                  <a:off x="4658714" y="2077629"/>
                  <a:ext cx="216000" cy="21600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5</a:t>
                  </a:r>
                </a:p>
              </p:txBody>
            </p:sp>
            <p:sp>
              <p:nvSpPr>
                <p:cNvPr id="127" name="Organigramme : Connecteur 126"/>
                <p:cNvSpPr/>
                <p:nvPr/>
              </p:nvSpPr>
              <p:spPr>
                <a:xfrm>
                  <a:off x="4920781" y="2077629"/>
                  <a:ext cx="216000" cy="216000"/>
                </a:xfrm>
                <a:prstGeom prst="flowChartConnector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2</a:t>
                  </a:r>
                </a:p>
              </p:txBody>
            </p:sp>
            <p:sp>
              <p:nvSpPr>
                <p:cNvPr id="128" name="Organigramme : Connecteur 127"/>
                <p:cNvSpPr/>
                <p:nvPr/>
              </p:nvSpPr>
              <p:spPr>
                <a:xfrm>
                  <a:off x="5182848" y="2077629"/>
                  <a:ext cx="216000" cy="21600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3</a:t>
                  </a:r>
                </a:p>
              </p:txBody>
            </p:sp>
            <p:sp>
              <p:nvSpPr>
                <p:cNvPr id="129" name="Organigramme : Connecteur 128"/>
                <p:cNvSpPr/>
                <p:nvPr/>
              </p:nvSpPr>
              <p:spPr>
                <a:xfrm>
                  <a:off x="5444915" y="2077629"/>
                  <a:ext cx="216000" cy="21600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5</a:t>
                  </a:r>
                </a:p>
              </p:txBody>
            </p:sp>
            <p:sp>
              <p:nvSpPr>
                <p:cNvPr id="130" name="Organigramme : Connecteur 129"/>
                <p:cNvSpPr/>
                <p:nvPr/>
              </p:nvSpPr>
              <p:spPr>
                <a:xfrm>
                  <a:off x="5706981" y="2077629"/>
                  <a:ext cx="216000" cy="21600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6</a:t>
                  </a:r>
                </a:p>
              </p:txBody>
            </p:sp>
          </p:grpSp>
        </p:grpSp>
        <p:grpSp>
          <p:nvGrpSpPr>
            <p:cNvPr id="116" name="Groupe 115"/>
            <p:cNvGrpSpPr/>
            <p:nvPr/>
          </p:nvGrpSpPr>
          <p:grpSpPr>
            <a:xfrm>
              <a:off x="7624887" y="1986523"/>
              <a:ext cx="1438121" cy="396000"/>
              <a:chOff x="4570793" y="1986523"/>
              <a:chExt cx="1438121" cy="396000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4570793" y="1986523"/>
                <a:ext cx="1438121" cy="396000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  <a:alpha val="5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latin typeface="Gill Sans" panose="020B060402020202020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8" name="Groupe 117"/>
              <p:cNvGrpSpPr/>
              <p:nvPr/>
            </p:nvGrpSpPr>
            <p:grpSpPr>
              <a:xfrm>
                <a:off x="4658714" y="2077629"/>
                <a:ext cx="1264267" cy="216000"/>
                <a:chOff x="4658714" y="2077629"/>
                <a:chExt cx="1264267" cy="216000"/>
              </a:xfrm>
            </p:grpSpPr>
            <p:sp>
              <p:nvSpPr>
                <p:cNvPr id="119" name="Organigramme : Connecteur 118"/>
                <p:cNvSpPr/>
                <p:nvPr/>
              </p:nvSpPr>
              <p:spPr>
                <a:xfrm>
                  <a:off x="4658714" y="2077629"/>
                  <a:ext cx="216000" cy="21600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6</a:t>
                  </a:r>
                </a:p>
              </p:txBody>
            </p:sp>
            <p:sp>
              <p:nvSpPr>
                <p:cNvPr id="120" name="Organigramme : Connecteur 119"/>
                <p:cNvSpPr/>
                <p:nvPr/>
              </p:nvSpPr>
              <p:spPr>
                <a:xfrm>
                  <a:off x="4920781" y="2077629"/>
                  <a:ext cx="216000" cy="21600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7</a:t>
                  </a:r>
                </a:p>
              </p:txBody>
            </p:sp>
            <p:sp>
              <p:nvSpPr>
                <p:cNvPr id="121" name="Organigramme : Connecteur 120"/>
                <p:cNvSpPr/>
                <p:nvPr/>
              </p:nvSpPr>
              <p:spPr>
                <a:xfrm>
                  <a:off x="5182848" y="2077629"/>
                  <a:ext cx="216000" cy="21600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3</a:t>
                  </a:r>
                </a:p>
              </p:txBody>
            </p:sp>
            <p:sp>
              <p:nvSpPr>
                <p:cNvPr id="122" name="Organigramme : Connecteur 121"/>
                <p:cNvSpPr/>
                <p:nvPr/>
              </p:nvSpPr>
              <p:spPr>
                <a:xfrm>
                  <a:off x="5444915" y="2077629"/>
                  <a:ext cx="216000" cy="216000"/>
                </a:xfrm>
                <a:prstGeom prst="flowChartConnector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2</a:t>
                  </a:r>
                </a:p>
              </p:txBody>
            </p:sp>
            <p:sp>
              <p:nvSpPr>
                <p:cNvPr id="123" name="Organigramme : Connecteur 122"/>
                <p:cNvSpPr/>
                <p:nvPr/>
              </p:nvSpPr>
              <p:spPr>
                <a:xfrm>
                  <a:off x="5706981" y="2077629"/>
                  <a:ext cx="216000" cy="21600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9</a:t>
                  </a:r>
                </a:p>
              </p:txBody>
            </p:sp>
          </p:grpSp>
        </p:grpSp>
      </p:grpSp>
      <p:grpSp>
        <p:nvGrpSpPr>
          <p:cNvPr id="139" name="Groupe 138"/>
          <p:cNvGrpSpPr/>
          <p:nvPr/>
        </p:nvGrpSpPr>
        <p:grpSpPr>
          <a:xfrm>
            <a:off x="4985257" y="2957195"/>
            <a:ext cx="1176645" cy="324000"/>
            <a:chOff x="4570793" y="1986523"/>
            <a:chExt cx="1438121" cy="396000"/>
          </a:xfrm>
        </p:grpSpPr>
        <p:sp>
          <p:nvSpPr>
            <p:cNvPr id="156" name="Rectangle 155"/>
            <p:cNvSpPr/>
            <p:nvPr/>
          </p:nvSpPr>
          <p:spPr>
            <a:xfrm>
              <a:off x="4570793" y="1986523"/>
              <a:ext cx="1438121" cy="396000"/>
            </a:xfrm>
            <a:prstGeom prst="rect">
              <a:avLst/>
            </a:prstGeom>
            <a:solidFill>
              <a:schemeClr val="bg2">
                <a:lumMod val="40000"/>
                <a:lumOff val="60000"/>
                <a:alpha val="50000"/>
              </a:schemeClr>
            </a:solidFill>
            <a:ln>
              <a:solidFill>
                <a:schemeClr val="bg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Gill Sans" panose="020B0604020202020204" charset="0"/>
                <a:cs typeface="Calibri" panose="020F0502020204030204" pitchFamily="34" charset="0"/>
              </a:endParaRPr>
            </a:p>
          </p:txBody>
        </p:sp>
        <p:grpSp>
          <p:nvGrpSpPr>
            <p:cNvPr id="157" name="Groupe 156"/>
            <p:cNvGrpSpPr/>
            <p:nvPr/>
          </p:nvGrpSpPr>
          <p:grpSpPr>
            <a:xfrm>
              <a:off x="4658714" y="2077629"/>
              <a:ext cx="1264267" cy="216000"/>
              <a:chOff x="4658714" y="2077629"/>
              <a:chExt cx="1264267" cy="216000"/>
            </a:xfrm>
          </p:grpSpPr>
          <p:sp>
            <p:nvSpPr>
              <p:cNvPr id="158" name="Organigramme : Connecteur 157"/>
              <p:cNvSpPr/>
              <p:nvPr/>
            </p:nvSpPr>
            <p:spPr>
              <a:xfrm>
                <a:off x="4658714" y="2077629"/>
                <a:ext cx="216000" cy="216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latin typeface="Gill Sans" panose="020B060402020202020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59" name="Organigramme : Connecteur 158"/>
              <p:cNvSpPr/>
              <p:nvPr/>
            </p:nvSpPr>
            <p:spPr>
              <a:xfrm>
                <a:off x="4920781" y="2077629"/>
                <a:ext cx="216000" cy="216000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latin typeface="Gill Sans" panose="020B060402020202020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60" name="Organigramme : Connecteur 159"/>
              <p:cNvSpPr/>
              <p:nvPr/>
            </p:nvSpPr>
            <p:spPr>
              <a:xfrm>
                <a:off x="5182848" y="2077629"/>
                <a:ext cx="216000" cy="216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latin typeface="Gill Sans" panose="020B060402020202020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61" name="Organigramme : Connecteur 160"/>
              <p:cNvSpPr/>
              <p:nvPr/>
            </p:nvSpPr>
            <p:spPr>
              <a:xfrm>
                <a:off x="5444915" y="2077629"/>
                <a:ext cx="216000" cy="216000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latin typeface="Gill Sans" panose="020B060402020202020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62" name="Organigramme : Connecteur 161"/>
              <p:cNvSpPr/>
              <p:nvPr/>
            </p:nvSpPr>
            <p:spPr>
              <a:xfrm>
                <a:off x="5706981" y="2077629"/>
                <a:ext cx="216000" cy="216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latin typeface="Gill Sans" panose="020B0604020202020204" charset="0"/>
                    <a:cs typeface="Calibri" panose="020F0502020204030204" pitchFamily="34" charset="0"/>
                  </a:rPr>
                  <a:t>4</a:t>
                </a:r>
              </a:p>
            </p:txBody>
          </p:sp>
        </p:grpSp>
      </p:grpSp>
      <p:grpSp>
        <p:nvGrpSpPr>
          <p:cNvPr id="163" name="Groupe 162"/>
          <p:cNvGrpSpPr>
            <a:grpSpLocks noChangeAspect="1"/>
          </p:cNvGrpSpPr>
          <p:nvPr/>
        </p:nvGrpSpPr>
        <p:grpSpPr>
          <a:xfrm>
            <a:off x="4985257" y="3956967"/>
            <a:ext cx="3675449" cy="324000"/>
            <a:chOff x="4570793" y="1986523"/>
            <a:chExt cx="4492215" cy="396000"/>
          </a:xfrm>
        </p:grpSpPr>
        <p:grpSp>
          <p:nvGrpSpPr>
            <p:cNvPr id="164" name="Groupe 163"/>
            <p:cNvGrpSpPr/>
            <p:nvPr/>
          </p:nvGrpSpPr>
          <p:grpSpPr>
            <a:xfrm>
              <a:off x="4570793" y="1986523"/>
              <a:ext cx="1438121" cy="396000"/>
              <a:chOff x="4570793" y="1986523"/>
              <a:chExt cx="1438121" cy="396000"/>
            </a:xfrm>
          </p:grpSpPr>
          <p:sp>
            <p:nvSpPr>
              <p:cNvPr id="181" name="Rectangle 180"/>
              <p:cNvSpPr/>
              <p:nvPr/>
            </p:nvSpPr>
            <p:spPr>
              <a:xfrm>
                <a:off x="4570793" y="1986523"/>
                <a:ext cx="1438121" cy="396000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  <a:alpha val="5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latin typeface="Gill Sans" panose="020B060402020202020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2" name="Groupe 181"/>
              <p:cNvGrpSpPr/>
              <p:nvPr/>
            </p:nvGrpSpPr>
            <p:grpSpPr>
              <a:xfrm>
                <a:off x="4658714" y="2077629"/>
                <a:ext cx="1264267" cy="216000"/>
                <a:chOff x="4658714" y="2077629"/>
                <a:chExt cx="1264267" cy="216000"/>
              </a:xfrm>
            </p:grpSpPr>
            <p:sp>
              <p:nvSpPr>
                <p:cNvPr id="183" name="Organigramme : Connecteur 182"/>
                <p:cNvSpPr/>
                <p:nvPr/>
              </p:nvSpPr>
              <p:spPr>
                <a:xfrm>
                  <a:off x="4658714" y="2077629"/>
                  <a:ext cx="216000" cy="21600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1</a:t>
                  </a:r>
                </a:p>
              </p:txBody>
            </p:sp>
            <p:sp>
              <p:nvSpPr>
                <p:cNvPr id="184" name="Organigramme : Connecteur 183"/>
                <p:cNvSpPr/>
                <p:nvPr/>
              </p:nvSpPr>
              <p:spPr>
                <a:xfrm>
                  <a:off x="4920781" y="2077629"/>
                  <a:ext cx="216000" cy="216000"/>
                </a:xfrm>
                <a:prstGeom prst="flowChartConnector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2</a:t>
                  </a:r>
                </a:p>
              </p:txBody>
            </p:sp>
            <p:sp>
              <p:nvSpPr>
                <p:cNvPr id="185" name="Organigramme : Connecteur 184"/>
                <p:cNvSpPr/>
                <p:nvPr/>
              </p:nvSpPr>
              <p:spPr>
                <a:xfrm>
                  <a:off x="5182848" y="2077629"/>
                  <a:ext cx="216000" cy="21600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3</a:t>
                  </a:r>
                </a:p>
              </p:txBody>
            </p:sp>
            <p:sp>
              <p:nvSpPr>
                <p:cNvPr id="186" name="Organigramme : Connecteur 185"/>
                <p:cNvSpPr/>
                <p:nvPr/>
              </p:nvSpPr>
              <p:spPr>
                <a:xfrm>
                  <a:off x="5444915" y="2077629"/>
                  <a:ext cx="216000" cy="21600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2</a:t>
                  </a:r>
                </a:p>
              </p:txBody>
            </p:sp>
            <p:sp>
              <p:nvSpPr>
                <p:cNvPr id="187" name="Organigramme : Connecteur 186"/>
                <p:cNvSpPr/>
                <p:nvPr/>
              </p:nvSpPr>
              <p:spPr>
                <a:xfrm>
                  <a:off x="5706981" y="2077629"/>
                  <a:ext cx="216000" cy="21600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4</a:t>
                  </a:r>
                </a:p>
              </p:txBody>
            </p:sp>
          </p:grpSp>
        </p:grpSp>
        <p:grpSp>
          <p:nvGrpSpPr>
            <p:cNvPr id="165" name="Groupe 164"/>
            <p:cNvGrpSpPr/>
            <p:nvPr/>
          </p:nvGrpSpPr>
          <p:grpSpPr>
            <a:xfrm>
              <a:off x="6096835" y="1986523"/>
              <a:ext cx="1438121" cy="396000"/>
              <a:chOff x="4570793" y="1986523"/>
              <a:chExt cx="1438121" cy="396000"/>
            </a:xfrm>
          </p:grpSpPr>
          <p:sp>
            <p:nvSpPr>
              <p:cNvPr id="174" name="Rectangle 173"/>
              <p:cNvSpPr/>
              <p:nvPr/>
            </p:nvSpPr>
            <p:spPr>
              <a:xfrm>
                <a:off x="4570793" y="1986523"/>
                <a:ext cx="1438121" cy="396000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  <a:alpha val="5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latin typeface="Gill Sans" panose="020B060402020202020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5" name="Groupe 174"/>
              <p:cNvGrpSpPr/>
              <p:nvPr/>
            </p:nvGrpSpPr>
            <p:grpSpPr>
              <a:xfrm>
                <a:off x="4658714" y="2077629"/>
                <a:ext cx="1264267" cy="216000"/>
                <a:chOff x="4658714" y="2077629"/>
                <a:chExt cx="1264267" cy="216000"/>
              </a:xfrm>
            </p:grpSpPr>
            <p:sp>
              <p:nvSpPr>
                <p:cNvPr id="176" name="Organigramme : Connecteur 175"/>
                <p:cNvSpPr/>
                <p:nvPr/>
              </p:nvSpPr>
              <p:spPr>
                <a:xfrm>
                  <a:off x="4658714" y="2077629"/>
                  <a:ext cx="216000" cy="21600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5</a:t>
                  </a:r>
                </a:p>
              </p:txBody>
            </p:sp>
            <p:sp>
              <p:nvSpPr>
                <p:cNvPr id="177" name="Organigramme : Connecteur 176"/>
                <p:cNvSpPr/>
                <p:nvPr/>
              </p:nvSpPr>
              <p:spPr>
                <a:xfrm>
                  <a:off x="4920781" y="2077629"/>
                  <a:ext cx="216000" cy="216000"/>
                </a:xfrm>
                <a:prstGeom prst="flowChartConnector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2</a:t>
                  </a:r>
                </a:p>
              </p:txBody>
            </p:sp>
            <p:sp>
              <p:nvSpPr>
                <p:cNvPr id="178" name="Organigramme : Connecteur 177"/>
                <p:cNvSpPr/>
                <p:nvPr/>
              </p:nvSpPr>
              <p:spPr>
                <a:xfrm>
                  <a:off x="5182848" y="2077629"/>
                  <a:ext cx="216000" cy="21600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3</a:t>
                  </a:r>
                </a:p>
              </p:txBody>
            </p:sp>
            <p:sp>
              <p:nvSpPr>
                <p:cNvPr id="179" name="Organigramme : Connecteur 178"/>
                <p:cNvSpPr/>
                <p:nvPr/>
              </p:nvSpPr>
              <p:spPr>
                <a:xfrm>
                  <a:off x="5444915" y="2077629"/>
                  <a:ext cx="216000" cy="21600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5</a:t>
                  </a:r>
                </a:p>
              </p:txBody>
            </p:sp>
            <p:sp>
              <p:nvSpPr>
                <p:cNvPr id="180" name="Organigramme : Connecteur 179"/>
                <p:cNvSpPr/>
                <p:nvPr/>
              </p:nvSpPr>
              <p:spPr>
                <a:xfrm>
                  <a:off x="5706981" y="2077629"/>
                  <a:ext cx="216000" cy="21600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6</a:t>
                  </a:r>
                </a:p>
              </p:txBody>
            </p:sp>
          </p:grpSp>
        </p:grpSp>
        <p:grpSp>
          <p:nvGrpSpPr>
            <p:cNvPr id="166" name="Groupe 165"/>
            <p:cNvGrpSpPr/>
            <p:nvPr/>
          </p:nvGrpSpPr>
          <p:grpSpPr>
            <a:xfrm>
              <a:off x="7624887" y="1986523"/>
              <a:ext cx="1438121" cy="396000"/>
              <a:chOff x="4570793" y="1986523"/>
              <a:chExt cx="1438121" cy="396000"/>
            </a:xfrm>
          </p:grpSpPr>
          <p:sp>
            <p:nvSpPr>
              <p:cNvPr id="167" name="Rectangle 166"/>
              <p:cNvSpPr/>
              <p:nvPr/>
            </p:nvSpPr>
            <p:spPr>
              <a:xfrm>
                <a:off x="4570793" y="1986523"/>
                <a:ext cx="1438121" cy="396000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  <a:alpha val="5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latin typeface="Gill Sans" panose="020B060402020202020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8" name="Groupe 167"/>
              <p:cNvGrpSpPr/>
              <p:nvPr/>
            </p:nvGrpSpPr>
            <p:grpSpPr>
              <a:xfrm>
                <a:off x="4658714" y="2077629"/>
                <a:ext cx="1264267" cy="216000"/>
                <a:chOff x="4658714" y="2077629"/>
                <a:chExt cx="1264267" cy="216000"/>
              </a:xfrm>
            </p:grpSpPr>
            <p:sp>
              <p:nvSpPr>
                <p:cNvPr id="169" name="Organigramme : Connecteur 168"/>
                <p:cNvSpPr/>
                <p:nvPr/>
              </p:nvSpPr>
              <p:spPr>
                <a:xfrm>
                  <a:off x="4658714" y="2077629"/>
                  <a:ext cx="216000" cy="21600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6</a:t>
                  </a:r>
                </a:p>
              </p:txBody>
            </p:sp>
            <p:sp>
              <p:nvSpPr>
                <p:cNvPr id="170" name="Organigramme : Connecteur 169"/>
                <p:cNvSpPr/>
                <p:nvPr/>
              </p:nvSpPr>
              <p:spPr>
                <a:xfrm>
                  <a:off x="4920781" y="2077629"/>
                  <a:ext cx="216000" cy="21600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7</a:t>
                  </a:r>
                </a:p>
              </p:txBody>
            </p:sp>
            <p:sp>
              <p:nvSpPr>
                <p:cNvPr id="171" name="Organigramme : Connecteur 170"/>
                <p:cNvSpPr/>
                <p:nvPr/>
              </p:nvSpPr>
              <p:spPr>
                <a:xfrm>
                  <a:off x="5182848" y="2077629"/>
                  <a:ext cx="216000" cy="21600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3</a:t>
                  </a:r>
                </a:p>
              </p:txBody>
            </p:sp>
            <p:sp>
              <p:nvSpPr>
                <p:cNvPr id="172" name="Organigramme : Connecteur 171"/>
                <p:cNvSpPr/>
                <p:nvPr/>
              </p:nvSpPr>
              <p:spPr>
                <a:xfrm>
                  <a:off x="5444915" y="2077629"/>
                  <a:ext cx="216000" cy="216000"/>
                </a:xfrm>
                <a:prstGeom prst="flowChartConnector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2</a:t>
                  </a:r>
                </a:p>
              </p:txBody>
            </p:sp>
            <p:sp>
              <p:nvSpPr>
                <p:cNvPr id="173" name="Organigramme : Connecteur 172"/>
                <p:cNvSpPr/>
                <p:nvPr/>
              </p:nvSpPr>
              <p:spPr>
                <a:xfrm>
                  <a:off x="5706981" y="2077629"/>
                  <a:ext cx="216000" cy="21600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latin typeface="Gill Sans" panose="020B0604020202020204" charset="0"/>
                      <a:cs typeface="Calibri" panose="020F0502020204030204" pitchFamily="34" charset="0"/>
                    </a:rPr>
                    <a:t>9</a:t>
                  </a:r>
                </a:p>
              </p:txBody>
            </p:sp>
          </p:grpSp>
        </p:grpSp>
      </p:grp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198DD6D-11FC-45BA-946C-94FF253429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32</a:t>
            </a:fld>
            <a:r>
              <a:rPr lang="en-US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03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3"/>
          </p:nvPr>
        </p:nvSpPr>
        <p:spPr>
          <a:xfrm>
            <a:off x="250319" y="2394196"/>
            <a:ext cx="4070472" cy="2269021"/>
          </a:xfrm>
        </p:spPr>
        <p:txBody>
          <a:bodyPr/>
          <a:lstStyle/>
          <a:p>
            <a:pPr marL="76200" indent="0">
              <a:buNone/>
            </a:pPr>
            <a:r>
              <a:rPr lang="en-US"/>
              <a:t>3. Navigation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4"/>
          </p:nvPr>
        </p:nvSpPr>
        <p:spPr>
          <a:xfrm>
            <a:off x="4822161" y="2394196"/>
            <a:ext cx="4070472" cy="2269021"/>
          </a:xfrm>
        </p:spPr>
        <p:txBody>
          <a:bodyPr/>
          <a:lstStyle/>
          <a:p>
            <a:pPr marL="76200" indent="0">
              <a:buNone/>
            </a:pPr>
            <a:r>
              <a:rPr lang="en-US"/>
              <a:t>4. Stop &amp; resume</a:t>
            </a:r>
            <a:endParaRPr lang="fr-FR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>
                <a:solidFill>
                  <a:srgbClr val="17365D"/>
                </a:solidFill>
              </a:rPr>
              <a:t>Reading session-based Indicators</a:t>
            </a:r>
            <a:endParaRPr lang="en-US"/>
          </a:p>
        </p:txBody>
      </p:sp>
      <p:sp>
        <p:nvSpPr>
          <p:cNvPr id="6" name="Organigramme : Connecteur 5"/>
          <p:cNvSpPr/>
          <p:nvPr/>
        </p:nvSpPr>
        <p:spPr>
          <a:xfrm>
            <a:off x="1021681" y="1252829"/>
            <a:ext cx="573854" cy="513247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00" b="1">
                <a:latin typeface="Calibri" panose="020F0502020204030204" pitchFamily="34" charset="0"/>
                <a:cs typeface="Calibri" panose="020F0502020204030204" pitchFamily="34" charset="0"/>
              </a:rPr>
              <a:t>Ch. 1</a:t>
            </a:r>
          </a:p>
        </p:txBody>
      </p:sp>
      <p:sp>
        <p:nvSpPr>
          <p:cNvPr id="7" name="Organigramme : Connecteur 6"/>
          <p:cNvSpPr/>
          <p:nvPr/>
        </p:nvSpPr>
        <p:spPr>
          <a:xfrm>
            <a:off x="1967362" y="1252829"/>
            <a:ext cx="573854" cy="513247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00" b="1">
                <a:latin typeface="Calibri" panose="020F0502020204030204" pitchFamily="34" charset="0"/>
                <a:cs typeface="Calibri" panose="020F0502020204030204" pitchFamily="34" charset="0"/>
              </a:rPr>
              <a:t>Ch. 2</a:t>
            </a:r>
          </a:p>
        </p:txBody>
      </p:sp>
      <p:sp>
        <p:nvSpPr>
          <p:cNvPr id="8" name="Organigramme : Connecteur 7"/>
          <p:cNvSpPr/>
          <p:nvPr/>
        </p:nvSpPr>
        <p:spPr>
          <a:xfrm>
            <a:off x="2913042" y="1252829"/>
            <a:ext cx="573854" cy="513247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00" b="1">
                <a:latin typeface="Calibri" panose="020F0502020204030204" pitchFamily="34" charset="0"/>
                <a:cs typeface="Calibri" panose="020F0502020204030204" pitchFamily="34" charset="0"/>
              </a:rPr>
              <a:t>Ch. 3</a:t>
            </a:r>
          </a:p>
        </p:txBody>
      </p:sp>
      <p:sp>
        <p:nvSpPr>
          <p:cNvPr id="9" name="Organigramme : Connecteur 8"/>
          <p:cNvSpPr/>
          <p:nvPr/>
        </p:nvSpPr>
        <p:spPr>
          <a:xfrm>
            <a:off x="4287108" y="1252829"/>
            <a:ext cx="573854" cy="513247"/>
          </a:xfrm>
          <a:prstGeom prst="flowChartConnector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00" b="1">
                <a:latin typeface="Calibri" panose="020F0502020204030204" pitchFamily="34" charset="0"/>
                <a:cs typeface="Calibri" panose="020F0502020204030204" pitchFamily="34" charset="0"/>
              </a:rPr>
              <a:t>Ch. 4</a:t>
            </a:r>
          </a:p>
        </p:txBody>
      </p:sp>
      <p:sp>
        <p:nvSpPr>
          <p:cNvPr id="10" name="Organigramme : Connecteur 9"/>
          <p:cNvSpPr/>
          <p:nvPr/>
        </p:nvSpPr>
        <p:spPr>
          <a:xfrm>
            <a:off x="5809392" y="1252829"/>
            <a:ext cx="573854" cy="513247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00" b="1">
                <a:latin typeface="Calibri" panose="020F0502020204030204" pitchFamily="34" charset="0"/>
                <a:cs typeface="Calibri" panose="020F0502020204030204" pitchFamily="34" charset="0"/>
              </a:rPr>
              <a:t>Ch. 5</a:t>
            </a:r>
          </a:p>
        </p:txBody>
      </p:sp>
      <p:sp>
        <p:nvSpPr>
          <p:cNvPr id="11" name="Organigramme : Connecteur 10"/>
          <p:cNvSpPr/>
          <p:nvPr/>
        </p:nvSpPr>
        <p:spPr>
          <a:xfrm>
            <a:off x="6718921" y="1252829"/>
            <a:ext cx="573854" cy="513247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00" b="1">
                <a:latin typeface="Calibri" panose="020F0502020204030204" pitchFamily="34" charset="0"/>
                <a:cs typeface="Calibri" panose="020F0502020204030204" pitchFamily="34" charset="0"/>
              </a:rPr>
              <a:t>Ch. 6</a:t>
            </a:r>
          </a:p>
        </p:txBody>
      </p:sp>
      <p:sp>
        <p:nvSpPr>
          <p:cNvPr id="12" name="Organigramme : Connecteur 11"/>
          <p:cNvSpPr/>
          <p:nvPr/>
        </p:nvSpPr>
        <p:spPr>
          <a:xfrm>
            <a:off x="7628450" y="1252829"/>
            <a:ext cx="573854" cy="513247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00" b="1">
                <a:latin typeface="Calibri" panose="020F0502020204030204" pitchFamily="34" charset="0"/>
                <a:cs typeface="Calibri" panose="020F0502020204030204" pitchFamily="34" charset="0"/>
              </a:rPr>
              <a:t>Ch. 7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1308609" y="614600"/>
            <a:ext cx="3062538" cy="713392"/>
            <a:chOff x="1308609" y="716198"/>
            <a:chExt cx="3062538" cy="713392"/>
          </a:xfrm>
        </p:grpSpPr>
        <p:grpSp>
          <p:nvGrpSpPr>
            <p:cNvPr id="14" name="Groupe 13"/>
            <p:cNvGrpSpPr/>
            <p:nvPr/>
          </p:nvGrpSpPr>
          <p:grpSpPr>
            <a:xfrm>
              <a:off x="1308609" y="990211"/>
              <a:ext cx="3062538" cy="439379"/>
              <a:chOff x="1308609" y="990211"/>
              <a:chExt cx="3062538" cy="439379"/>
            </a:xfrm>
          </p:grpSpPr>
          <p:cxnSp>
            <p:nvCxnSpPr>
              <p:cNvPr id="16" name="Connecteur en angle 15"/>
              <p:cNvCxnSpPr/>
              <p:nvPr/>
            </p:nvCxnSpPr>
            <p:spPr>
              <a:xfrm rot="16200000" flipH="1">
                <a:off x="2802296" y="-139260"/>
                <a:ext cx="75163" cy="3062538"/>
              </a:xfrm>
              <a:prstGeom prst="bentConnector3">
                <a:avLst>
                  <a:gd name="adj1" fmla="val -471748"/>
                </a:avLst>
              </a:prstGeom>
              <a:ln cap="flat">
                <a:solidFill>
                  <a:schemeClr val="tx1"/>
                </a:solidFill>
                <a:round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  <a:softEdge rad="0"/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avec flèche 16"/>
              <p:cNvCxnSpPr>
                <a:endCxn id="7" idx="0"/>
              </p:cNvCxnSpPr>
              <p:nvPr/>
            </p:nvCxnSpPr>
            <p:spPr>
              <a:xfrm>
                <a:off x="2254289" y="990211"/>
                <a:ext cx="0" cy="3421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ZoneTexte 14"/>
            <p:cNvSpPr txBox="1"/>
            <p:nvPr/>
          </p:nvSpPr>
          <p:spPr>
            <a:xfrm>
              <a:off x="2013893" y="716198"/>
              <a:ext cx="1262094" cy="317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Past incoming</a:t>
              </a:r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1308609" y="1690912"/>
            <a:ext cx="3062538" cy="678877"/>
            <a:chOff x="1308609" y="1792512"/>
            <a:chExt cx="3062538" cy="678877"/>
          </a:xfrm>
        </p:grpSpPr>
        <p:grpSp>
          <p:nvGrpSpPr>
            <p:cNvPr id="19" name="Groupe 18"/>
            <p:cNvGrpSpPr/>
            <p:nvPr/>
          </p:nvGrpSpPr>
          <p:grpSpPr>
            <a:xfrm>
              <a:off x="1308609" y="1792512"/>
              <a:ext cx="3062538" cy="417327"/>
              <a:chOff x="746676" y="3020000"/>
              <a:chExt cx="3458242" cy="526897"/>
            </a:xfrm>
          </p:grpSpPr>
          <p:cxnSp>
            <p:nvCxnSpPr>
              <p:cNvPr id="21" name="Connecteur en angle 20"/>
              <p:cNvCxnSpPr>
                <a:stCxn id="9" idx="3"/>
                <a:endCxn id="6" idx="4"/>
              </p:cNvCxnSpPr>
              <p:nvPr/>
            </p:nvCxnSpPr>
            <p:spPr>
              <a:xfrm rot="5400000">
                <a:off x="2428348" y="1338328"/>
                <a:ext cx="94897" cy="3458242"/>
              </a:xfrm>
              <a:prstGeom prst="bentConnector3">
                <a:avLst>
                  <a:gd name="adj1" fmla="val 541639"/>
                </a:avLst>
              </a:prstGeom>
              <a:ln>
                <a:solidFill>
                  <a:srgbClr val="00B050"/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1802867" y="3114897"/>
                <a:ext cx="0" cy="43200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2889932" y="3088123"/>
                <a:ext cx="0" cy="43200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ZoneTexte 19"/>
            <p:cNvSpPr txBox="1"/>
            <p:nvPr/>
          </p:nvSpPr>
          <p:spPr>
            <a:xfrm>
              <a:off x="2013893" y="2153633"/>
              <a:ext cx="1240709" cy="317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Past outgoing</a:t>
              </a:r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3486895" y="1253452"/>
            <a:ext cx="800212" cy="492443"/>
            <a:chOff x="3486895" y="1355052"/>
            <a:chExt cx="800212" cy="492443"/>
          </a:xfrm>
        </p:grpSpPr>
        <p:cxnSp>
          <p:nvCxnSpPr>
            <p:cNvPr id="25" name="Connecteur droit avec flèche 24"/>
            <p:cNvCxnSpPr>
              <a:stCxn id="8" idx="6"/>
              <a:endCxn id="9" idx="2"/>
            </p:cNvCxnSpPr>
            <p:nvPr/>
          </p:nvCxnSpPr>
          <p:spPr>
            <a:xfrm>
              <a:off x="3486895" y="1611052"/>
              <a:ext cx="800212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ZoneTexte 25"/>
            <p:cNvSpPr txBox="1"/>
            <p:nvPr/>
          </p:nvSpPr>
          <p:spPr>
            <a:xfrm>
              <a:off x="3559993" y="1355052"/>
              <a:ext cx="62626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Linear</a:t>
              </a:r>
            </a:p>
            <a:p>
              <a:r>
                <a:rPr lang="en-US" sz="13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arrival</a:t>
              </a: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4860961" y="1240730"/>
            <a:ext cx="967366" cy="492443"/>
            <a:chOff x="4860961" y="1342330"/>
            <a:chExt cx="967366" cy="492443"/>
          </a:xfrm>
        </p:grpSpPr>
        <p:cxnSp>
          <p:nvCxnSpPr>
            <p:cNvPr id="28" name="Connecteur droit avec flèche 27"/>
            <p:cNvCxnSpPr>
              <a:stCxn id="9" idx="6"/>
              <a:endCxn id="10" idx="2"/>
            </p:cNvCxnSpPr>
            <p:nvPr/>
          </p:nvCxnSpPr>
          <p:spPr>
            <a:xfrm>
              <a:off x="4860961" y="1611052"/>
              <a:ext cx="948430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4865197" y="1342330"/>
              <a:ext cx="96313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Linear</a:t>
              </a:r>
            </a:p>
            <a:p>
              <a:r>
                <a:rPr lang="en-US" sz="13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departure</a:t>
              </a:r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4776923" y="584423"/>
            <a:ext cx="3138454" cy="743570"/>
            <a:chOff x="4776923" y="686021"/>
            <a:chExt cx="3138454" cy="743570"/>
          </a:xfrm>
        </p:grpSpPr>
        <p:grpSp>
          <p:nvGrpSpPr>
            <p:cNvPr id="31" name="Groupe 30"/>
            <p:cNvGrpSpPr/>
            <p:nvPr/>
          </p:nvGrpSpPr>
          <p:grpSpPr>
            <a:xfrm>
              <a:off x="4776923" y="975121"/>
              <a:ext cx="3138454" cy="454470"/>
              <a:chOff x="4663123" y="1988003"/>
              <a:chExt cx="3543967" cy="573791"/>
            </a:xfrm>
          </p:grpSpPr>
          <p:cxnSp>
            <p:nvCxnSpPr>
              <p:cNvPr id="33" name="Connecteur en angle 32"/>
              <p:cNvCxnSpPr>
                <a:stCxn id="12" idx="0"/>
                <a:endCxn id="9" idx="7"/>
              </p:cNvCxnSpPr>
              <p:nvPr/>
            </p:nvCxnSpPr>
            <p:spPr>
              <a:xfrm rot="16200000" flipH="1" flipV="1">
                <a:off x="6387658" y="742362"/>
                <a:ext cx="94897" cy="3543967"/>
              </a:xfrm>
              <a:prstGeom prst="bentConnector3">
                <a:avLst>
                  <a:gd name="adj1" fmla="val -527671"/>
                </a:avLst>
              </a:prstGeom>
              <a:ln>
                <a:solidFill>
                  <a:schemeClr val="tx1">
                    <a:lumMod val="75000"/>
                  </a:schemeClr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avec flèche 33"/>
              <p:cNvCxnSpPr/>
              <p:nvPr/>
            </p:nvCxnSpPr>
            <p:spPr>
              <a:xfrm>
                <a:off x="6152995" y="1988003"/>
                <a:ext cx="0" cy="43200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</a:schemeClr>
                </a:solidFill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avec flèche 34"/>
              <p:cNvCxnSpPr/>
              <p:nvPr/>
            </p:nvCxnSpPr>
            <p:spPr>
              <a:xfrm>
                <a:off x="7160157" y="1988003"/>
                <a:ext cx="0" cy="43200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</a:schemeClr>
                </a:solidFill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2" name="ZoneTexte 31"/>
            <p:cNvSpPr txBox="1"/>
            <p:nvPr/>
          </p:nvSpPr>
          <p:spPr>
            <a:xfrm>
              <a:off x="5818602" y="686021"/>
              <a:ext cx="1442087" cy="317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Future incoming</a:t>
              </a:r>
            </a:p>
          </p:txBody>
        </p:sp>
      </p:grpSp>
      <p:grpSp>
        <p:nvGrpSpPr>
          <p:cNvPr id="36" name="Groupe 35"/>
          <p:cNvGrpSpPr/>
          <p:nvPr/>
        </p:nvGrpSpPr>
        <p:grpSpPr>
          <a:xfrm>
            <a:off x="4776922" y="1690140"/>
            <a:ext cx="3138455" cy="679650"/>
            <a:chOff x="4776923" y="1792512"/>
            <a:chExt cx="3138454" cy="705029"/>
          </a:xfrm>
        </p:grpSpPr>
        <p:grpSp>
          <p:nvGrpSpPr>
            <p:cNvPr id="37" name="Groupe 36"/>
            <p:cNvGrpSpPr/>
            <p:nvPr/>
          </p:nvGrpSpPr>
          <p:grpSpPr>
            <a:xfrm>
              <a:off x="4776923" y="1792512"/>
              <a:ext cx="3138454" cy="412260"/>
              <a:chOff x="4663123" y="3020000"/>
              <a:chExt cx="3543967" cy="520499"/>
            </a:xfrm>
          </p:grpSpPr>
          <p:cxnSp>
            <p:nvCxnSpPr>
              <p:cNvPr id="39" name="Connecteur en angle 38"/>
              <p:cNvCxnSpPr>
                <a:stCxn id="9" idx="5"/>
                <a:endCxn id="12" idx="4"/>
              </p:cNvCxnSpPr>
              <p:nvPr/>
            </p:nvCxnSpPr>
            <p:spPr>
              <a:xfrm rot="16200000" flipH="1">
                <a:off x="6387658" y="1295465"/>
                <a:ext cx="94897" cy="3543967"/>
              </a:xfrm>
              <a:prstGeom prst="bentConnector3">
                <a:avLst>
                  <a:gd name="adj1" fmla="val 561711"/>
                </a:avLst>
              </a:prstGeom>
              <a:ln>
                <a:solidFill>
                  <a:srgbClr val="00B050"/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avec flèche 39"/>
              <p:cNvCxnSpPr/>
              <p:nvPr/>
            </p:nvCxnSpPr>
            <p:spPr>
              <a:xfrm flipH="1" flipV="1">
                <a:off x="7157369" y="3108499"/>
                <a:ext cx="0" cy="43200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" name="ZoneTexte 37"/>
            <p:cNvSpPr txBox="1"/>
            <p:nvPr/>
          </p:nvSpPr>
          <p:spPr>
            <a:xfrm>
              <a:off x="5860777" y="2179785"/>
              <a:ext cx="1420702" cy="317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Future outgoing</a:t>
              </a:r>
            </a:p>
          </p:txBody>
        </p:sp>
      </p:grpSp>
      <p:graphicFrame>
        <p:nvGraphicFramePr>
          <p:cNvPr id="41" name="Diagramme 40"/>
          <p:cNvGraphicFramePr/>
          <p:nvPr>
            <p:extLst>
              <p:ext uri="{D42A27DB-BD31-4B8C-83A1-F6EECF244321}">
                <p14:modId xmlns:p14="http://schemas.microsoft.com/office/powerpoint/2010/main" val="2034654179"/>
              </p:ext>
            </p:extLst>
          </p:nvPr>
        </p:nvGraphicFramePr>
        <p:xfrm>
          <a:off x="243842" y="2689583"/>
          <a:ext cx="4320790" cy="2431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2" name="Diagramme 41"/>
          <p:cNvGraphicFramePr/>
          <p:nvPr>
            <p:extLst>
              <p:ext uri="{D42A27DB-BD31-4B8C-83A1-F6EECF244321}">
                <p14:modId xmlns:p14="http://schemas.microsoft.com/office/powerpoint/2010/main" val="289293819"/>
              </p:ext>
            </p:extLst>
          </p:nvPr>
        </p:nvGraphicFramePr>
        <p:xfrm>
          <a:off x="4988559" y="2778663"/>
          <a:ext cx="4032599" cy="1970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5" name="Espace réservé du numéro de diapositive 44">
            <a:extLst>
              <a:ext uri="{FF2B5EF4-FFF2-40B4-BE49-F238E27FC236}">
                <a16:creationId xmlns:a16="http://schemas.microsoft.com/office/drawing/2014/main" id="{17980E67-574D-415C-B85D-3B4C171C88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33</a:t>
            </a:fld>
            <a:r>
              <a:rPr lang="en-US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33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D365A929-F1A6-4FCC-8842-166DEB396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1">
                                            <p:graphicEl>
                                              <a:dgm id="{D365A929-F1A6-4FCC-8842-166DEB3961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6EDFD2E7-2938-4480-A54B-434230469F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1">
                                            <p:graphicEl>
                                              <a:dgm id="{6EDFD2E7-2938-4480-A54B-434230469F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28C395FB-434E-4B0D-BA02-E88440BD32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1">
                                            <p:graphicEl>
                                              <a:dgm id="{28C395FB-434E-4B0D-BA02-E88440BD32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EFFC1D76-6896-4E26-BEAE-BA400A259D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1">
                                            <p:graphicEl>
                                              <a:dgm id="{EFFC1D76-6896-4E26-BEAE-BA400A259D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F4AA12DE-91B1-4BFE-A765-6E3A8B2E92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1">
                                            <p:graphicEl>
                                              <a:dgm id="{F4AA12DE-91B1-4BFE-A765-6E3A8B2E92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0A9E4338-23F2-45CC-A06D-8044E56150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>
                                            <p:graphicEl>
                                              <a:dgm id="{0A9E4338-23F2-45CC-A06D-8044E56150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1ECC74A0-CBC4-4D18-8565-9437E33570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1">
                                            <p:graphicEl>
                                              <a:dgm id="{1ECC74A0-CBC4-4D18-8565-9437E33570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141E6D2F-DE3E-4CC2-93A0-24A1239B37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1">
                                            <p:graphicEl>
                                              <a:dgm id="{141E6D2F-DE3E-4CC2-93A0-24A1239B37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54C74275-1877-4F6E-BE71-D317A87B1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1">
                                            <p:graphicEl>
                                              <a:dgm id="{54C74275-1877-4F6E-BE71-D317A87B1C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2F4BC38F-9AAE-4152-9F5C-29620005D6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1">
                                            <p:graphicEl>
                                              <a:dgm id="{2F4BC38F-9AAE-4152-9F5C-29620005D6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C60FEA8B-9F3C-4ADF-BDD9-ED5C830A39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1">
                                            <p:graphicEl>
                                              <a:dgm id="{C60FEA8B-9F3C-4ADF-BDD9-ED5C830A39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B81BDA3D-A361-46E2-BDB3-99636A806A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1">
                                            <p:graphicEl>
                                              <a:dgm id="{B81BDA3D-A361-46E2-BDB3-99636A806A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0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03BD45E5-7C80-40D0-9D3F-D6A5CA82BE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1">
                                            <p:graphicEl>
                                              <a:dgm id="{03BD45E5-7C80-40D0-9D3F-D6A5CA82BE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dgm id="{D365A929-F1A6-4FCC-8842-166DEB396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2">
                                            <p:graphicEl>
                                              <a:dgm id="{D365A929-F1A6-4FCC-8842-166DEB3961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dgm id="{6EDFD2E7-2938-4480-A54B-434230469F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2">
                                            <p:graphicEl>
                                              <a:dgm id="{6EDFD2E7-2938-4480-A54B-434230469F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dgm id="{28C395FB-434E-4B0D-BA02-E88440BD32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">
                                            <p:graphicEl>
                                              <a:dgm id="{28C395FB-434E-4B0D-BA02-E88440BD32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dgm id="{EFFC1D76-6896-4E26-BEAE-BA400A259D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">
                                            <p:graphicEl>
                                              <a:dgm id="{EFFC1D76-6896-4E26-BEAE-BA400A259D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dgm id="{F4AA12DE-91B1-4BFE-A765-6E3A8B2E92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2">
                                            <p:graphicEl>
                                              <a:dgm id="{F4AA12DE-91B1-4BFE-A765-6E3A8B2E92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dgm id="{2F4BC38F-9AAE-4152-9F5C-29620005D6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2">
                                            <p:graphicEl>
                                              <a:dgm id="{2F4BC38F-9AAE-4152-9F5C-29620005D6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0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dgm id="{C60FEA8B-9F3C-4ADF-BDD9-ED5C830A39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2">
                                            <p:graphicEl>
                                              <a:dgm id="{C60FEA8B-9F3C-4ADF-BDD9-ED5C830A39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dgm id="{B81BDA3D-A361-46E2-BDB3-99636A806A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2">
                                            <p:graphicEl>
                                              <a:dgm id="{B81BDA3D-A361-46E2-BDB3-99636A806A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0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dgm id="{03BD45E5-7C80-40D0-9D3F-D6A5CA82BE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2">
                                            <p:graphicEl>
                                              <a:dgm id="{03BD45E5-7C80-40D0-9D3F-D6A5CA82BE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Graphic spid="41" grpId="0" uiExpand="1">
        <p:bldSub>
          <a:bldDgm bld="lvlOne"/>
        </p:bldSub>
      </p:bldGraphic>
      <p:bldGraphic spid="42" grpId="0" uiExpand="1">
        <p:bldSub>
          <a:bldDgm bld="lvl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re 8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Indicator-based issue detection &amp; revision suggestion</a:t>
            </a:r>
          </a:p>
        </p:txBody>
      </p:sp>
      <p:sp>
        <p:nvSpPr>
          <p:cNvPr id="85" name="Espace réservé du texte 84"/>
          <p:cNvSpPr>
            <a:spLocks noGrp="1"/>
          </p:cNvSpPr>
          <p:nvPr>
            <p:ph type="body" idx="1"/>
          </p:nvPr>
        </p:nvSpPr>
        <p:spPr>
          <a:xfrm>
            <a:off x="401934" y="3297785"/>
            <a:ext cx="8648286" cy="1365539"/>
          </a:xfrm>
        </p:spPr>
        <p:txBody>
          <a:bodyPr>
            <a:normAutofit fontScale="92500"/>
          </a:bodyPr>
          <a:lstStyle/>
          <a:p>
            <a:r>
              <a:rPr lang="en-US" dirty="0"/>
              <a:t>Indicators values depend on the construction of the document</a:t>
            </a:r>
          </a:p>
          <a:p>
            <a:r>
              <a:rPr lang="en-US" dirty="0"/>
              <a:t>Indicator issues </a:t>
            </a:r>
            <a:r>
              <a:rPr lang="en-US" u="sng" dirty="0"/>
              <a:t>result from</a:t>
            </a:r>
            <a:r>
              <a:rPr lang="en-US" dirty="0"/>
              <a:t> document issues</a:t>
            </a:r>
          </a:p>
          <a:p>
            <a:r>
              <a:rPr lang="en-US" dirty="0"/>
              <a:t>Revision suggestion = combination of the corresponding primitives</a:t>
            </a:r>
          </a:p>
        </p:txBody>
      </p:sp>
      <p:grpSp>
        <p:nvGrpSpPr>
          <p:cNvPr id="15" name="Google Shape;722;p50"/>
          <p:cNvGrpSpPr/>
          <p:nvPr/>
        </p:nvGrpSpPr>
        <p:grpSpPr>
          <a:xfrm>
            <a:off x="413359" y="747656"/>
            <a:ext cx="3394624" cy="2467931"/>
            <a:chOff x="1450167" y="2516779"/>
            <a:chExt cx="2052000" cy="1979412"/>
          </a:xfrm>
        </p:grpSpPr>
        <p:sp>
          <p:nvSpPr>
            <p:cNvPr id="47" name="Google Shape;723;p50"/>
            <p:cNvSpPr/>
            <p:nvPr/>
          </p:nvSpPr>
          <p:spPr>
            <a:xfrm>
              <a:off x="1450167" y="2787774"/>
              <a:ext cx="2052000" cy="1708417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i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24;p50"/>
            <p:cNvSpPr/>
            <p:nvPr/>
          </p:nvSpPr>
          <p:spPr>
            <a:xfrm>
              <a:off x="1450167" y="2516779"/>
              <a:ext cx="2052000" cy="2469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solidFill>
                    <a:schemeClr val="accent3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Indicator</a:t>
              </a:r>
              <a:endParaRPr sz="2000" b="1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" name="Google Shape;726;p50"/>
          <p:cNvCxnSpPr/>
          <p:nvPr/>
        </p:nvCxnSpPr>
        <p:spPr>
          <a:xfrm>
            <a:off x="989451" y="1251604"/>
            <a:ext cx="0" cy="1656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9" name="Google Shape;727;p50"/>
          <p:cNvCxnSpPr/>
          <p:nvPr/>
        </p:nvCxnSpPr>
        <p:spPr>
          <a:xfrm>
            <a:off x="989451" y="2907788"/>
            <a:ext cx="1728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20" name="Google Shape;728;p50"/>
          <p:cNvSpPr/>
          <p:nvPr/>
        </p:nvSpPr>
        <p:spPr>
          <a:xfrm>
            <a:off x="1382235" y="2165514"/>
            <a:ext cx="108000" cy="1080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729;p50"/>
          <p:cNvSpPr/>
          <p:nvPr/>
        </p:nvSpPr>
        <p:spPr>
          <a:xfrm>
            <a:off x="1359375" y="2362674"/>
            <a:ext cx="108000" cy="1080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730;p50"/>
          <p:cNvSpPr/>
          <p:nvPr/>
        </p:nvSpPr>
        <p:spPr>
          <a:xfrm>
            <a:off x="1598259" y="2434310"/>
            <a:ext cx="108000" cy="1080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731;p50"/>
          <p:cNvSpPr/>
          <p:nvPr/>
        </p:nvSpPr>
        <p:spPr>
          <a:xfrm>
            <a:off x="1552540" y="2301146"/>
            <a:ext cx="108000" cy="1080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732;p50"/>
          <p:cNvSpPr/>
          <p:nvPr/>
        </p:nvSpPr>
        <p:spPr>
          <a:xfrm>
            <a:off x="1879836" y="2290666"/>
            <a:ext cx="108000" cy="1080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733;p50"/>
          <p:cNvSpPr/>
          <p:nvPr/>
        </p:nvSpPr>
        <p:spPr>
          <a:xfrm>
            <a:off x="1696198" y="2201890"/>
            <a:ext cx="108000" cy="1080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734;p50"/>
          <p:cNvSpPr/>
          <p:nvPr/>
        </p:nvSpPr>
        <p:spPr>
          <a:xfrm>
            <a:off x="1791424" y="2463071"/>
            <a:ext cx="108000" cy="1080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735;p50"/>
          <p:cNvSpPr/>
          <p:nvPr/>
        </p:nvSpPr>
        <p:spPr>
          <a:xfrm>
            <a:off x="994069" y="2092144"/>
            <a:ext cx="108000" cy="1080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736;p50"/>
          <p:cNvSpPr/>
          <p:nvPr/>
        </p:nvSpPr>
        <p:spPr>
          <a:xfrm>
            <a:off x="1709531" y="2547748"/>
            <a:ext cx="108000" cy="1080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737;p50"/>
          <p:cNvSpPr/>
          <p:nvPr/>
        </p:nvSpPr>
        <p:spPr>
          <a:xfrm>
            <a:off x="1273675" y="2141989"/>
            <a:ext cx="108000" cy="1080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738;p50"/>
          <p:cNvSpPr/>
          <p:nvPr/>
        </p:nvSpPr>
        <p:spPr>
          <a:xfrm>
            <a:off x="1167926" y="2265142"/>
            <a:ext cx="108000" cy="1080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739;p50"/>
          <p:cNvSpPr/>
          <p:nvPr/>
        </p:nvSpPr>
        <p:spPr>
          <a:xfrm>
            <a:off x="1565264" y="1395449"/>
            <a:ext cx="108000" cy="1080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740;p50"/>
          <p:cNvSpPr/>
          <p:nvPr/>
        </p:nvSpPr>
        <p:spPr>
          <a:xfrm>
            <a:off x="1511264" y="1686640"/>
            <a:ext cx="108000" cy="1080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741;p50"/>
          <p:cNvSpPr/>
          <p:nvPr/>
        </p:nvSpPr>
        <p:spPr>
          <a:xfrm>
            <a:off x="1249309" y="2761520"/>
            <a:ext cx="108000" cy="1080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742;p50"/>
          <p:cNvSpPr/>
          <p:nvPr/>
        </p:nvSpPr>
        <p:spPr>
          <a:xfrm>
            <a:off x="1729585" y="2772242"/>
            <a:ext cx="108000" cy="1080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743;p50"/>
          <p:cNvSpPr/>
          <p:nvPr/>
        </p:nvSpPr>
        <p:spPr>
          <a:xfrm>
            <a:off x="2561001" y="2511946"/>
            <a:ext cx="108000" cy="1080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744;p50"/>
          <p:cNvSpPr/>
          <p:nvPr/>
        </p:nvSpPr>
        <p:spPr>
          <a:xfrm>
            <a:off x="2437960" y="2533268"/>
            <a:ext cx="108000" cy="1080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745;p50"/>
          <p:cNvSpPr/>
          <p:nvPr/>
        </p:nvSpPr>
        <p:spPr>
          <a:xfrm>
            <a:off x="2367367" y="2338498"/>
            <a:ext cx="108000" cy="1080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746;p50"/>
          <p:cNvSpPr/>
          <p:nvPr/>
        </p:nvSpPr>
        <p:spPr>
          <a:xfrm>
            <a:off x="1205382" y="2511946"/>
            <a:ext cx="108000" cy="1080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747;p50"/>
          <p:cNvSpPr/>
          <p:nvPr/>
        </p:nvSpPr>
        <p:spPr>
          <a:xfrm>
            <a:off x="1735820" y="2139225"/>
            <a:ext cx="108000" cy="1080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748;p50"/>
          <p:cNvSpPr/>
          <p:nvPr/>
        </p:nvSpPr>
        <p:spPr>
          <a:xfrm>
            <a:off x="1712960" y="2336385"/>
            <a:ext cx="108000" cy="1080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749;p50"/>
          <p:cNvSpPr/>
          <p:nvPr/>
        </p:nvSpPr>
        <p:spPr>
          <a:xfrm>
            <a:off x="1991528" y="1602075"/>
            <a:ext cx="108000" cy="1080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751;p50"/>
          <p:cNvSpPr/>
          <p:nvPr/>
        </p:nvSpPr>
        <p:spPr>
          <a:xfrm>
            <a:off x="2167868" y="2139225"/>
            <a:ext cx="108000" cy="1080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752;p50"/>
          <p:cNvSpPr/>
          <p:nvPr/>
        </p:nvSpPr>
        <p:spPr>
          <a:xfrm>
            <a:off x="2145008" y="2336385"/>
            <a:ext cx="108000" cy="1080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753;p50"/>
          <p:cNvSpPr/>
          <p:nvPr/>
        </p:nvSpPr>
        <p:spPr>
          <a:xfrm>
            <a:off x="2059308" y="2115700"/>
            <a:ext cx="108000" cy="1080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754;p50"/>
          <p:cNvSpPr/>
          <p:nvPr/>
        </p:nvSpPr>
        <p:spPr>
          <a:xfrm>
            <a:off x="2008151" y="2710261"/>
            <a:ext cx="108000" cy="1080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755;p50"/>
          <p:cNvSpPr/>
          <p:nvPr/>
        </p:nvSpPr>
        <p:spPr>
          <a:xfrm>
            <a:off x="984345" y="2907788"/>
            <a:ext cx="969214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i="1" dirty="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Elements</a:t>
            </a:r>
            <a:endParaRPr sz="14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Google Shape;757;p50"/>
          <p:cNvCxnSpPr/>
          <p:nvPr/>
        </p:nvCxnSpPr>
        <p:spPr>
          <a:xfrm>
            <a:off x="846233" y="2702768"/>
            <a:ext cx="1954500" cy="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Google Shape;758;p50"/>
          <p:cNvCxnSpPr/>
          <p:nvPr/>
        </p:nvCxnSpPr>
        <p:spPr>
          <a:xfrm flipV="1">
            <a:off x="839244" y="1925586"/>
            <a:ext cx="1878507" cy="12629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54" name="Imag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206" y="1185151"/>
            <a:ext cx="4100315" cy="1142515"/>
          </a:xfrm>
          <a:prstGeom prst="rect">
            <a:avLst/>
          </a:prstGeom>
        </p:spPr>
      </p:pic>
      <p:cxnSp>
        <p:nvCxnSpPr>
          <p:cNvPr id="63" name="Connecteur en arc 62"/>
          <p:cNvCxnSpPr>
            <a:stCxn id="48" idx="3"/>
            <a:endCxn id="54" idx="0"/>
          </p:cNvCxnSpPr>
          <p:nvPr/>
        </p:nvCxnSpPr>
        <p:spPr>
          <a:xfrm>
            <a:off x="3807983" y="901574"/>
            <a:ext cx="2840381" cy="28357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5" name="Google Shape;135;p21"/>
          <p:cNvSpPr/>
          <p:nvPr/>
        </p:nvSpPr>
        <p:spPr>
          <a:xfrm>
            <a:off x="2797531" y="1281171"/>
            <a:ext cx="209818" cy="640028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0000"/>
              </a:solidFill>
            </a:endParaRPr>
          </a:p>
        </p:txBody>
      </p:sp>
      <p:sp>
        <p:nvSpPr>
          <p:cNvPr id="76" name="Google Shape;135;p21"/>
          <p:cNvSpPr/>
          <p:nvPr/>
        </p:nvSpPr>
        <p:spPr>
          <a:xfrm>
            <a:off x="2890248" y="2665333"/>
            <a:ext cx="167274" cy="3262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>
            <a:off x="3127417" y="1630758"/>
            <a:ext cx="1491130" cy="813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/>
          <p:nvPr/>
        </p:nvCxnSpPr>
        <p:spPr>
          <a:xfrm flipV="1">
            <a:off x="3185575" y="2595197"/>
            <a:ext cx="1361328" cy="232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9" name="Google Shape;755;p50"/>
          <p:cNvSpPr/>
          <p:nvPr/>
        </p:nvSpPr>
        <p:spPr>
          <a:xfrm>
            <a:off x="363246" y="1157861"/>
            <a:ext cx="768255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i="1" dirty="0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endParaRPr sz="14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4789867" y="2298720"/>
            <a:ext cx="720000" cy="360000"/>
          </a:xfrm>
          <a:prstGeom prst="ellipse">
            <a:avLst/>
          </a:prstGeom>
          <a:ln w="31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100" b="1">
                <a:latin typeface="Calibri" panose="020F0502020204030204" pitchFamily="34" charset="0"/>
                <a:cs typeface="Calibri" panose="020F0502020204030204" pitchFamily="34" charset="0"/>
              </a:rPr>
              <a:t>LL1 to LL7</a:t>
            </a:r>
          </a:p>
        </p:txBody>
      </p:sp>
      <p:sp>
        <p:nvSpPr>
          <p:cNvPr id="51" name="Ellipse 50"/>
          <p:cNvSpPr/>
          <p:nvPr/>
        </p:nvSpPr>
        <p:spPr>
          <a:xfrm>
            <a:off x="5775745" y="2323661"/>
            <a:ext cx="720000" cy="360000"/>
          </a:xfrm>
          <a:prstGeom prst="ellipse">
            <a:avLst/>
          </a:prstGeom>
          <a:ln w="31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100" b="1">
                <a:latin typeface="Calibri" panose="020F0502020204030204" pitchFamily="34" charset="0"/>
                <a:cs typeface="Calibri" panose="020F0502020204030204" pitchFamily="34" charset="0"/>
              </a:rPr>
              <a:t>PL1 to LL7</a:t>
            </a:r>
          </a:p>
        </p:txBody>
      </p:sp>
      <p:sp>
        <p:nvSpPr>
          <p:cNvPr id="52" name="Ellipse 51"/>
          <p:cNvSpPr/>
          <p:nvPr/>
        </p:nvSpPr>
        <p:spPr>
          <a:xfrm>
            <a:off x="6844800" y="2298720"/>
            <a:ext cx="720000" cy="360000"/>
          </a:xfrm>
          <a:prstGeom prst="ellipse">
            <a:avLst/>
          </a:prstGeom>
          <a:ln w="31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100" b="1">
                <a:latin typeface="Calibri" panose="020F0502020204030204" pitchFamily="34" charset="0"/>
                <a:cs typeface="Calibri" panose="020F0502020204030204" pitchFamily="34" charset="0"/>
              </a:rPr>
              <a:t>WL1 to LL5</a:t>
            </a:r>
          </a:p>
        </p:txBody>
      </p:sp>
      <p:sp>
        <p:nvSpPr>
          <p:cNvPr id="53" name="Ellipse 52"/>
          <p:cNvSpPr/>
          <p:nvPr/>
        </p:nvSpPr>
        <p:spPr>
          <a:xfrm>
            <a:off x="7841663" y="2324269"/>
            <a:ext cx="720000" cy="360000"/>
          </a:xfrm>
          <a:prstGeom prst="ellipse">
            <a:avLst/>
          </a:prstGeom>
          <a:ln w="31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ML1 to ML10</a:t>
            </a:r>
          </a:p>
        </p:txBody>
      </p:sp>
      <p:sp>
        <p:nvSpPr>
          <p:cNvPr id="3" name="Rectangle 2"/>
          <p:cNvSpPr/>
          <p:nvPr/>
        </p:nvSpPr>
        <p:spPr>
          <a:xfrm>
            <a:off x="1139660" y="1088410"/>
            <a:ext cx="1578092" cy="213796"/>
          </a:xfrm>
          <a:prstGeom prst="rect">
            <a:avLst/>
          </a:prstGeom>
          <a:solidFill>
            <a:srgbClr val="FF0000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Comprehension  issues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BF8ACD-5124-4248-98B2-7C2647AA00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34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2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uiExpand="1" build="p"/>
      <p:bldP spid="31" grpId="0" animBg="1"/>
      <p:bldP spid="32" grpId="0" animBg="1"/>
      <p:bldP spid="33" grpId="0" animBg="1"/>
      <p:bldP spid="34" grpId="0" animBg="1"/>
      <p:bldP spid="41" grpId="0" animBg="1"/>
      <p:bldP spid="46" grpId="0" animBg="1"/>
      <p:bldP spid="75" grpId="0" animBg="1"/>
      <p:bldP spid="76" grpId="0" animBg="1"/>
      <p:bldP spid="50" grpId="0" animBg="1"/>
      <p:bldP spid="51" grpId="0" animBg="1"/>
      <p:bldP spid="52" grpId="0" animBg="1"/>
      <p:bldP spid="53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3"/>
          </p:nvPr>
        </p:nvSpPr>
        <p:spPr>
          <a:xfrm>
            <a:off x="250318" y="663739"/>
            <a:ext cx="4201365" cy="2705855"/>
          </a:xfrm>
        </p:spPr>
        <p:txBody>
          <a:bodyPr>
            <a:normAutofit fontScale="92500"/>
          </a:bodyPr>
          <a:lstStyle/>
          <a:p>
            <a:pPr marL="76200" indent="0">
              <a:buNone/>
            </a:pPr>
            <a:r>
              <a:rPr lang="en-US" b="1" dirty="0"/>
              <a:t>Issue: Very little </a:t>
            </a:r>
            <a:r>
              <a:rPr lang="en-US" b="1" u="sng" dirty="0"/>
              <a:t>interest</a:t>
            </a:r>
          </a:p>
          <a:p>
            <a:r>
              <a:rPr lang="en-US" dirty="0"/>
              <a:t>Logical level: bad title (LL2)</a:t>
            </a:r>
          </a:p>
          <a:p>
            <a:r>
              <a:rPr lang="en-US" dirty="0"/>
              <a:t>Meaning level: uninformative or boring (ML7), out of subject (ML1), not appropriate information (ML9)</a:t>
            </a:r>
          </a:p>
          <a:p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4"/>
          </p:nvPr>
        </p:nvSpPr>
        <p:spPr>
          <a:xfrm>
            <a:off x="4584032" y="663739"/>
            <a:ext cx="4362892" cy="2705855"/>
          </a:xfrm>
        </p:spPr>
        <p:txBody>
          <a:bodyPr>
            <a:normAutofit fontScale="85000" lnSpcReduction="10000"/>
          </a:bodyPr>
          <a:lstStyle/>
          <a:p>
            <a:pPr marL="76200" indent="0">
              <a:buNone/>
            </a:pPr>
            <a:r>
              <a:rPr lang="en-US" b="1"/>
              <a:t>Corresponding primitives</a:t>
            </a:r>
          </a:p>
          <a:p>
            <a:pPr marL="84138" indent="-180975"/>
            <a:r>
              <a:rPr lang="en-US"/>
              <a:t>LL2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/>
              <a:t>(</a:t>
            </a:r>
            <a:r>
              <a:rPr lang="en-US" i="1" err="1"/>
              <a:t>Restruct</a:t>
            </a:r>
            <a:r>
              <a:rPr lang="en-US" i="1"/>
              <a:t>.</a:t>
            </a:r>
            <a:r>
              <a:rPr lang="en-US"/>
              <a:t>) Retitle</a:t>
            </a:r>
            <a:endParaRPr lang="en-US">
              <a:sym typeface="Wingdings" panose="05000000000000000000" pitchFamily="2" charset="2"/>
            </a:endParaRPr>
          </a:p>
          <a:p>
            <a:pPr marL="84138" indent="-180975"/>
            <a:r>
              <a:rPr lang="en-US"/>
              <a:t>ML1 </a:t>
            </a:r>
            <a:r>
              <a:rPr lang="en-US">
                <a:sym typeface="Wingdings" panose="05000000000000000000" pitchFamily="2" charset="2"/>
              </a:rPr>
              <a:t> (</a:t>
            </a:r>
            <a:r>
              <a:rPr lang="en-US" i="1"/>
              <a:t>Rewriting</a:t>
            </a:r>
            <a:r>
              <a:rPr lang="en-US"/>
              <a:t>) Update, Correct; (</a:t>
            </a:r>
            <a:r>
              <a:rPr lang="en-US" i="1" err="1"/>
              <a:t>Restruct</a:t>
            </a:r>
            <a:r>
              <a:rPr lang="en-US" i="1"/>
              <a:t>.</a:t>
            </a:r>
            <a:r>
              <a:rPr lang="en-US"/>
              <a:t>) Move or Delete</a:t>
            </a:r>
          </a:p>
          <a:p>
            <a:pPr marL="84138" indent="-180975"/>
            <a:r>
              <a:rPr lang="en-US"/>
              <a:t>ML7 </a:t>
            </a:r>
            <a:r>
              <a:rPr lang="en-US">
                <a:sym typeface="Wingdings" panose="05000000000000000000" pitchFamily="2" charset="2"/>
              </a:rPr>
              <a:t> (</a:t>
            </a:r>
            <a:r>
              <a:rPr lang="en-US" i="1"/>
              <a:t>Rewriting</a:t>
            </a:r>
            <a:r>
              <a:rPr lang="en-US"/>
              <a:t>) Deepen, Add; (</a:t>
            </a:r>
            <a:r>
              <a:rPr lang="en-US" i="1"/>
              <a:t>Restructuring</a:t>
            </a:r>
            <a:r>
              <a:rPr lang="en-US"/>
              <a:t>) Merge or Delete</a:t>
            </a:r>
          </a:p>
          <a:p>
            <a:pPr marL="84138" indent="-180975"/>
            <a:r>
              <a:rPr lang="en-US"/>
              <a:t>ML9 </a:t>
            </a:r>
            <a:r>
              <a:rPr lang="en-US">
                <a:sym typeface="Wingdings" panose="05000000000000000000" pitchFamily="2" charset="2"/>
              </a:rPr>
              <a:t> (</a:t>
            </a:r>
            <a:r>
              <a:rPr lang="en-US" i="1" err="1"/>
              <a:t>Restruct</a:t>
            </a:r>
            <a:r>
              <a:rPr lang="en-US" i="1"/>
              <a:t>.</a:t>
            </a:r>
            <a:r>
              <a:rPr lang="en-US"/>
              <a:t>) Move or Delete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Indicator-based issue detection &amp; revision suggestion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85" y="3182982"/>
            <a:ext cx="7229475" cy="1495425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1049930-F569-435B-A059-50894DF26D5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35</a:t>
            </a:fld>
            <a:r>
              <a:rPr lang="en-US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build="allAtOnce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Indicator-based issue detection &amp; revision suggestion</a:t>
            </a:r>
          </a:p>
        </p:txBody>
      </p:sp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674117"/>
              </p:ext>
            </p:extLst>
          </p:nvPr>
        </p:nvGraphicFramePr>
        <p:xfrm>
          <a:off x="123343" y="659247"/>
          <a:ext cx="8897816" cy="4204516"/>
        </p:xfrm>
        <a:graphic>
          <a:graphicData uri="http://schemas.openxmlformats.org/drawingml/2006/table">
            <a:tbl>
              <a:tblPr/>
              <a:tblGrid>
                <a:gridCol w="1104956">
                  <a:extLst>
                    <a:ext uri="{9D8B030D-6E8A-4147-A177-3AD203B41FA5}">
                      <a16:colId xmlns:a16="http://schemas.microsoft.com/office/drawing/2014/main" val="1143399267"/>
                    </a:ext>
                  </a:extLst>
                </a:gridCol>
                <a:gridCol w="1091820">
                  <a:extLst>
                    <a:ext uri="{9D8B030D-6E8A-4147-A177-3AD203B41FA5}">
                      <a16:colId xmlns:a16="http://schemas.microsoft.com/office/drawing/2014/main" val="3614558569"/>
                    </a:ext>
                  </a:extLst>
                </a:gridCol>
                <a:gridCol w="6701040">
                  <a:extLst>
                    <a:ext uri="{9D8B030D-6E8A-4147-A177-3AD203B41FA5}">
                      <a16:colId xmlns:a16="http://schemas.microsoft.com/office/drawing/2014/main" val="2519741505"/>
                    </a:ext>
                  </a:extLst>
                </a:gridCol>
              </a:tblGrid>
              <a:tr h="339881"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>
                          <a:solidFill>
                            <a:srgbClr val="FF0000"/>
                          </a:solidFill>
                          <a:effectLst/>
                          <a:latin typeface="Gill Sans" panose="020B060402020202020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Stickiness</a:t>
                      </a:r>
                      <a:endParaRPr lang="fr-FR" sz="1500" b="1">
                        <a:solidFill>
                          <a:srgbClr val="FF0000"/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b="1" i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Issues</a:t>
                      </a:r>
                      <a:endParaRPr lang="fr-FR" sz="1500" b="1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b="1" i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Revision suggestion </a:t>
                      </a:r>
                      <a:endParaRPr lang="fr-FR" sz="1500" b="1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755252"/>
                  </a:ext>
                </a:extLst>
              </a:tr>
              <a:tr h="1699407"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Very few visits</a:t>
                      </a:r>
                      <a:endParaRPr lang="fr-FR" sz="1600" i="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" sz="1600" b="0" i="0" u="none" strike="noStrike" cap="none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Times New Roman" panose="02020603050405020304" pitchFamily="18" charset="0"/>
                          <a:cs typeface="Arial" panose="020B0604020202020204" pitchFamily="34" charset="0"/>
                          <a:sym typeface="Arial"/>
                        </a:rPr>
                        <a:t>L1-ML1- ML7- ML9</a:t>
                      </a:r>
                      <a:endParaRPr lang="fr-FR" sz="1600" b="0" i="0" u="none" strike="noStrike" cap="none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Times New Roman" panose="02020603050405020304" pitchFamily="18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“If the element is worth presenting on its own: 1) Move it to a more suitable position; 2) and give it a more meaningful and attractive title; and 3) Enrich the element with new content, use graphics and </a:t>
                      </a:r>
                      <a:r>
                        <a:rPr lang="en-US" sz="1600" i="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richmedia</a:t>
                      </a:r>
                      <a:r>
                        <a:rPr lang="en-US" sz="1600" i="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when possible, and update, correct and deepen the existing content. Otherwise, merge it with an appropriate element or simply delete it”.</a:t>
                      </a:r>
                      <a:endParaRPr lang="fr-FR" sz="1600" i="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531483"/>
                  </a:ext>
                </a:extLst>
              </a:tr>
              <a:tr h="1444440"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i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Very fast speed of reading</a:t>
                      </a:r>
                      <a:endParaRPr lang="fr-FR" sz="1600" i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" sz="1600" b="0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Times New Roman" panose="02020603050405020304" pitchFamily="18" charset="0"/>
                          <a:cs typeface="Arial" panose="020B0604020202020204" pitchFamily="34" charset="0"/>
                          <a:sym typeface="Arial"/>
                        </a:rPr>
                        <a:t>LL1-ML3- ML7- ML9</a:t>
                      </a:r>
                      <a:endParaRPr lang="fr-FR" sz="1600" b="0" i="0" u="none" strike="noStrike" cap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Times New Roman" panose="02020603050405020304" pitchFamily="18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“If the element is worth presenting on its own: 1) Move it</a:t>
                      </a:r>
                      <a:r>
                        <a:rPr lang="en-US" sz="1600" i="0" baseline="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 a more suitable position; 2) and give it a more meaningful and attractive title; and 3) Enrich the element with new content, and update, correct and deepen the existing content. Otherwise, merge it with an appropriate element or simply delete it.”</a:t>
                      </a:r>
                      <a:endParaRPr lang="fr-FR" sz="1600" i="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699849"/>
                  </a:ext>
                </a:extLst>
              </a:tr>
              <a:tr h="624288"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200" b="1" i="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200" b="1" i="0" u="none" strike="noStrike" cap="non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Times New Roman" panose="02020603050405020304" pitchFamily="18" charset="0"/>
                          <a:cs typeface="Arial" panose="020B0604020202020204" pitchFamily="34" charset="0"/>
                          <a:sym typeface="Arial"/>
                        </a:rPr>
                        <a:t>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200" b="1" i="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480828"/>
                  </a:ext>
                </a:extLst>
              </a:tr>
            </a:tbl>
          </a:graphicData>
        </a:graphic>
      </p:graphicFrame>
      <p:graphicFrame>
        <p:nvGraphicFramePr>
          <p:cNvPr id="20" name="Tableau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757853"/>
              </p:ext>
            </p:extLst>
          </p:nvPr>
        </p:nvGraphicFramePr>
        <p:xfrm>
          <a:off x="140677" y="675972"/>
          <a:ext cx="8798420" cy="3792323"/>
        </p:xfrm>
        <a:graphic>
          <a:graphicData uri="http://schemas.openxmlformats.org/drawingml/2006/table">
            <a:tbl>
              <a:tblPr/>
              <a:tblGrid>
                <a:gridCol w="1347157">
                  <a:extLst>
                    <a:ext uri="{9D8B030D-6E8A-4147-A177-3AD203B41FA5}">
                      <a16:colId xmlns:a16="http://schemas.microsoft.com/office/drawing/2014/main" val="1143399267"/>
                    </a:ext>
                  </a:extLst>
                </a:gridCol>
                <a:gridCol w="1269014">
                  <a:extLst>
                    <a:ext uri="{9D8B030D-6E8A-4147-A177-3AD203B41FA5}">
                      <a16:colId xmlns:a16="http://schemas.microsoft.com/office/drawing/2014/main" val="3614558569"/>
                    </a:ext>
                  </a:extLst>
                </a:gridCol>
                <a:gridCol w="6182249">
                  <a:extLst>
                    <a:ext uri="{9D8B030D-6E8A-4147-A177-3AD203B41FA5}">
                      <a16:colId xmlns:a16="http://schemas.microsoft.com/office/drawing/2014/main" val="2519741505"/>
                    </a:ext>
                  </a:extLst>
                </a:gridCol>
              </a:tblGrid>
              <a:tr h="299581"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rgbClr val="FF0000"/>
                          </a:solidFill>
                          <a:effectLst/>
                          <a:latin typeface="Gill Sans" panose="020B060402020202020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Rereading</a:t>
                      </a:r>
                      <a:endParaRPr lang="fr-FR" sz="1600" b="1" dirty="0">
                        <a:solidFill>
                          <a:srgbClr val="FF0000"/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Issues</a:t>
                      </a:r>
                      <a:endParaRPr lang="fr-FR" sz="1600" b="1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Revision suggestion </a:t>
                      </a:r>
                      <a:endParaRPr lang="fr-FR" sz="1600" b="1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9755252"/>
                  </a:ext>
                </a:extLst>
              </a:tr>
              <a:tr h="999664"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cs typeface="Times New Roman" panose="02020603050405020304" pitchFamily="18" charset="0"/>
                        </a:rPr>
                        <a:t>Lot of rereading</a:t>
                      </a:r>
                      <a:endParaRPr lang="fr-FR" sz="160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baseline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Gill Sans" panose="020B0604020202020204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PL5-WL4- WL5-ML8</a:t>
                      </a:r>
                      <a:endParaRPr lang="fr-FR" sz="160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cs typeface="Times New Roman" panose="02020603050405020304" pitchFamily="18" charset="0"/>
                        </a:rPr>
                        <a:t>“In order to minimize rereading of the element, facilitate its memorability: reformulate its content, synthesize and clarify the complicated or long parts, and simplify the writing. Some rereads may be due to the existence of many references to this element: delete some of these links or replace them with short reminders”</a:t>
                      </a:r>
                      <a:endParaRPr lang="fr-FR" sz="16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531483"/>
                  </a:ext>
                </a:extLst>
              </a:tr>
              <a:tr h="742027"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cs typeface="Times New Roman" panose="02020603050405020304" pitchFamily="18" charset="0"/>
                        </a:rPr>
                        <a:t>Lot of within-session rereading</a:t>
                      </a:r>
                      <a:endParaRPr lang="fr-FR" sz="160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baseline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Gill Sans" panose="020B0604020202020204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WL1-WL2- WL3- WL4-ML4-ML8</a:t>
                      </a:r>
                      <a:endParaRPr lang="fr-FR" sz="160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cs typeface="Times New Roman" panose="02020603050405020304" pitchFamily="18" charset="0"/>
                        </a:rPr>
                        <a:t>“In order to minimize this kind of rereading, enhance its readability and facilitate its understanding: reformulate, synthesize and clarify the complicated or long parts, and simplify the writing.”</a:t>
                      </a:r>
                      <a:endParaRPr lang="fr-FR" sz="16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699849"/>
                  </a:ext>
                </a:extLst>
              </a:tr>
              <a:tr h="599162"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480828"/>
                  </a:ext>
                </a:extLst>
              </a:tr>
            </a:tbl>
          </a:graphicData>
        </a:graphic>
      </p:graphicFrame>
      <p:graphicFrame>
        <p:nvGraphicFramePr>
          <p:cNvPr id="21" name="Tableau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989651"/>
              </p:ext>
            </p:extLst>
          </p:nvPr>
        </p:nvGraphicFramePr>
        <p:xfrm>
          <a:off x="148929" y="627009"/>
          <a:ext cx="8872228" cy="4387020"/>
        </p:xfrm>
        <a:graphic>
          <a:graphicData uri="http://schemas.openxmlformats.org/drawingml/2006/table">
            <a:tbl>
              <a:tblPr/>
              <a:tblGrid>
                <a:gridCol w="1188552">
                  <a:extLst>
                    <a:ext uri="{9D8B030D-6E8A-4147-A177-3AD203B41FA5}">
                      <a16:colId xmlns:a16="http://schemas.microsoft.com/office/drawing/2014/main" val="1143399267"/>
                    </a:ext>
                  </a:extLst>
                </a:gridCol>
                <a:gridCol w="842852">
                  <a:extLst>
                    <a:ext uri="{9D8B030D-6E8A-4147-A177-3AD203B41FA5}">
                      <a16:colId xmlns:a16="http://schemas.microsoft.com/office/drawing/2014/main" val="3614558569"/>
                    </a:ext>
                  </a:extLst>
                </a:gridCol>
                <a:gridCol w="6840824">
                  <a:extLst>
                    <a:ext uri="{9D8B030D-6E8A-4147-A177-3AD203B41FA5}">
                      <a16:colId xmlns:a16="http://schemas.microsoft.com/office/drawing/2014/main" val="2519741505"/>
                    </a:ext>
                  </a:extLst>
                </a:gridCol>
              </a:tblGrid>
              <a:tr h="345223"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>
                          <a:solidFill>
                            <a:srgbClr val="FF0000"/>
                          </a:solidFill>
                          <a:effectLst/>
                          <a:latin typeface="Gill Sans" panose="020B060402020202020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Navigation</a:t>
                      </a:r>
                      <a:endParaRPr lang="fr-FR" sz="1600" b="1">
                        <a:solidFill>
                          <a:srgbClr val="FF0000"/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Issues</a:t>
                      </a:r>
                      <a:endParaRPr lang="fr-FR" sz="1600" b="1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Revision suggestion </a:t>
                      </a:r>
                      <a:endParaRPr lang="fr-FR" sz="1600" b="1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755252"/>
                  </a:ext>
                </a:extLst>
              </a:tr>
              <a:tr h="1695071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cs typeface="Times New Roman" panose="02020603050405020304" pitchFamily="18" charset="0"/>
                        </a:rPr>
                        <a:t>Low linearity of transitions</a:t>
                      </a:r>
                      <a:endParaRPr lang="fr-FR" sz="16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baseline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Gill Sans" panose="020B0604020202020204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LL5-PL5-WL5-ML3-ML4-ML5</a:t>
                      </a:r>
                      <a:endParaRPr lang="fr-FR" sz="140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cs typeface="Times New Roman" panose="02020603050405020304" pitchFamily="18" charset="0"/>
                        </a:rPr>
                        <a:t>“To advocate a linear reading of the element, move it to a more appropriate position. Facilitate its memorability: reformulate its content, synthesize and clarify the complicated or long parts, and simplify the writing. Also, think to delete some links to/from distant elements from/to this element and replace them with quick reminders of the relevant content where and when needed.”</a:t>
                      </a:r>
                      <a:endParaRPr lang="fr-FR" sz="16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531483"/>
                  </a:ext>
                </a:extLst>
              </a:tr>
              <a:tr h="1695071"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cs typeface="Times New Roman" panose="02020603050405020304" pitchFamily="18" charset="0"/>
                        </a:rPr>
                        <a:t>Multiple arrivals from future elements</a:t>
                      </a:r>
                      <a:endParaRPr lang="fr-FR" sz="160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6" marR="54846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400" b="0" i="0" u="none" strike="noStrike" cap="none" baseline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Gill Sans" panose="020B0604020202020204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LL5-LL7-PL5-WL5</a:t>
                      </a:r>
                      <a:endParaRPr lang="fr-FR" sz="14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6" marR="54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cs typeface="Times New Roman" panose="02020603050405020304" pitchFamily="18" charset="0"/>
                        </a:rPr>
                        <a:t>“Consider moving forward the element to a more appropriate place. Delete links from future elements and replace them when needed using reminders of the relevant content. Importantly, facilitate its memorability: reformulate its content, synthesize and clarify the complicated or long parts, and simplify the writing.”</a:t>
                      </a:r>
                      <a:endParaRPr lang="fr-FR" sz="16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6" marR="54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699849"/>
                  </a:ext>
                </a:extLst>
              </a:tr>
              <a:tr h="550819"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54846" marR="54846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54846" marR="54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54846" marR="54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683543"/>
                  </a:ext>
                </a:extLst>
              </a:tr>
            </a:tbl>
          </a:graphicData>
        </a:graphic>
      </p:graphicFrame>
      <p:graphicFrame>
        <p:nvGraphicFramePr>
          <p:cNvPr id="22" name="Tableau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203098"/>
              </p:ext>
            </p:extLst>
          </p:nvPr>
        </p:nvGraphicFramePr>
        <p:xfrm>
          <a:off x="82062" y="593019"/>
          <a:ext cx="8892204" cy="4563433"/>
        </p:xfrm>
        <a:graphic>
          <a:graphicData uri="http://schemas.openxmlformats.org/drawingml/2006/table">
            <a:tbl>
              <a:tblPr/>
              <a:tblGrid>
                <a:gridCol w="1036238">
                  <a:extLst>
                    <a:ext uri="{9D8B030D-6E8A-4147-A177-3AD203B41FA5}">
                      <a16:colId xmlns:a16="http://schemas.microsoft.com/office/drawing/2014/main" val="1143399267"/>
                    </a:ext>
                  </a:extLst>
                </a:gridCol>
                <a:gridCol w="1215899">
                  <a:extLst>
                    <a:ext uri="{9D8B030D-6E8A-4147-A177-3AD203B41FA5}">
                      <a16:colId xmlns:a16="http://schemas.microsoft.com/office/drawing/2014/main" val="3614558569"/>
                    </a:ext>
                  </a:extLst>
                </a:gridCol>
                <a:gridCol w="6640067">
                  <a:extLst>
                    <a:ext uri="{9D8B030D-6E8A-4147-A177-3AD203B41FA5}">
                      <a16:colId xmlns:a16="http://schemas.microsoft.com/office/drawing/2014/main" val="2519741505"/>
                    </a:ext>
                  </a:extLst>
                </a:gridCol>
              </a:tblGrid>
              <a:tr h="323151"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600" b="1" i="1">
                          <a:solidFill>
                            <a:srgbClr val="FF0000"/>
                          </a:solidFill>
                          <a:effectLst/>
                          <a:latin typeface="Gill Sans" panose="020B060402020202020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Stops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Issues</a:t>
                      </a:r>
                      <a:endParaRPr lang="fr-FR" sz="1600" b="1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Revision suggestion </a:t>
                      </a:r>
                      <a:endParaRPr lang="fr-FR" sz="1600" b="1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755252"/>
                  </a:ext>
                </a:extLst>
              </a:tr>
              <a:tr h="1743489"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cs typeface="Times New Roman" panose="02020603050405020304" pitchFamily="18" charset="0"/>
                        </a:rPr>
                        <a:t>Multiple  reading stops</a:t>
                      </a:r>
                      <a:endParaRPr lang="fr-FR" sz="160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1" marR="48571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baseline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Gill Sans" panose="020B0604020202020204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WL1-WL2 WL3-WL4 ML1 ML3-ML4 ML5-ML10</a:t>
                      </a:r>
                      <a:endParaRPr lang="fr-FR" sz="160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cs typeface="Times New Roman" panose="02020603050405020304" pitchFamily="18" charset="0"/>
                        </a:rPr>
                        <a:t>“If the element is worth presented, move it to a suitable position. Otherwise, merge it with an appropriate one or simply delete it. Also, rewrite the content: enhance its understanding by reformulating and simplifying it, further explaining it and illustrating the ideas. Verify, correct any possible error and update the outdated content.”</a:t>
                      </a:r>
                      <a:endParaRPr lang="fr-FR" sz="16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531483"/>
                  </a:ext>
                </a:extLst>
              </a:tr>
              <a:tr h="1743489"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cs typeface="Times New Roman" panose="02020603050405020304" pitchFamily="18" charset="0"/>
                        </a:rPr>
                        <a:t>Multiple nonlinear resumes</a:t>
                      </a:r>
                      <a:endParaRPr lang="fr-FR" sz="160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1" marR="48571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baseline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Gill Sans" panose="020B0604020202020204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LL5-PL5-WL5-ML3-ML4-ML5</a:t>
                      </a:r>
                      <a:endParaRPr lang="fr-FR" sz="160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6" marR="54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cs typeface="Times New Roman" panose="02020603050405020304" pitchFamily="18" charset="0"/>
                        </a:rPr>
                        <a:t>“To advocate a linear resume after a halt on the element, move it to a more appropriate position. Facilitate its memorability: reformulate its content, synthesize and clarify the complicated or long parts, and simplify the writing. Also, think to delete some links to/from distant elements from/to this element and replace them with quick reminders where and when needed.”</a:t>
                      </a:r>
                      <a:endParaRPr lang="fr-FR" sz="16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Gill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1" marR="485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480828"/>
                  </a:ext>
                </a:extLst>
              </a:tr>
              <a:tr h="638752"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48571" marR="48571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54846" marR="54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hangingPunct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Gill Sans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48571" marR="485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683543"/>
                  </a:ext>
                </a:extLst>
              </a:tr>
            </a:tbl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8B33EE-13EA-4B81-A450-7F5A9AFC89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36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39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1046577" y="933374"/>
            <a:ext cx="5756394" cy="35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>
                <a:solidFill>
                  <a:schemeClr val="bg1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rPr>
              <a:t>Introduction</a:t>
            </a:r>
            <a:endParaRPr sz="2200" b="1">
              <a:solidFill>
                <a:schemeClr val="bg1">
                  <a:lumMod val="7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641902" y="960744"/>
            <a:ext cx="359055" cy="3552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</a:t>
            </a:r>
            <a:endParaRPr sz="24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774925" y="86025"/>
            <a:ext cx="815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Roadmap</a:t>
            </a:r>
            <a:endParaRPr/>
          </a:p>
        </p:txBody>
      </p:sp>
      <p:cxnSp>
        <p:nvCxnSpPr>
          <p:cNvPr id="86" name="Google Shape;86;p16"/>
          <p:cNvCxnSpPr/>
          <p:nvPr/>
        </p:nvCxnSpPr>
        <p:spPr>
          <a:xfrm flipH="1">
            <a:off x="407495" y="837118"/>
            <a:ext cx="0" cy="3339036"/>
          </a:xfrm>
          <a:prstGeom prst="straightConnector1">
            <a:avLst/>
          </a:prstGeom>
          <a:noFill/>
          <a:ln w="19050" cap="flat" cmpd="sng">
            <a:solidFill>
              <a:srgbClr val="4E6E9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0" dist="342900" dir="16080000" algn="bl" rotWithShape="0">
              <a:srgbClr val="000000">
                <a:alpha val="50000"/>
              </a:srgbClr>
            </a:outerShdw>
            <a:reflection stA="1000" endPos="30000" dist="38100" dir="5400000" fadeDir="5400012" sy="-100000" algn="bl" rotWithShape="0"/>
          </a:effectLst>
        </p:spPr>
      </p:cxnSp>
      <p:grpSp>
        <p:nvGrpSpPr>
          <p:cNvPr id="87" name="Google Shape;87;p16"/>
          <p:cNvGrpSpPr/>
          <p:nvPr/>
        </p:nvGrpSpPr>
        <p:grpSpPr>
          <a:xfrm>
            <a:off x="641902" y="1399726"/>
            <a:ext cx="6161069" cy="458835"/>
            <a:chOff x="1477175" y="1309638"/>
            <a:chExt cx="6100068" cy="449837"/>
          </a:xfrm>
        </p:grpSpPr>
        <p:sp>
          <p:nvSpPr>
            <p:cNvPr id="88" name="Google Shape;88;p16"/>
            <p:cNvSpPr txBox="1"/>
            <p:nvPr/>
          </p:nvSpPr>
          <p:spPr>
            <a:xfrm>
              <a:off x="1877843" y="1309638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chemeClr val="bg1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Usage-based document 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chemeClr val="bg1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reengineering</a:t>
              </a:r>
              <a:endParaRPr sz="2200" b="1">
                <a:solidFill>
                  <a:schemeClr val="bg1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0" name="Google Shape;90;p16"/>
          <p:cNvGrpSpPr/>
          <p:nvPr/>
        </p:nvGrpSpPr>
        <p:grpSpPr>
          <a:xfrm>
            <a:off x="641902" y="2077136"/>
            <a:ext cx="6161069" cy="382635"/>
            <a:chOff x="1477175" y="1384342"/>
            <a:chExt cx="6100068" cy="375133"/>
          </a:xfrm>
        </p:grpSpPr>
        <p:sp>
          <p:nvSpPr>
            <p:cNvPr id="91" name="Google Shape;91;p16"/>
            <p:cNvSpPr txBox="1"/>
            <p:nvPr/>
          </p:nvSpPr>
          <p:spPr>
            <a:xfrm>
              <a:off x="1877843" y="1384342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chemeClr val="bg1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Course reading analytics</a:t>
              </a:r>
              <a:endParaRPr sz="2200" b="1">
                <a:solidFill>
                  <a:schemeClr val="bg1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3" name="Google Shape;93;p16"/>
          <p:cNvGrpSpPr/>
          <p:nvPr/>
        </p:nvGrpSpPr>
        <p:grpSpPr>
          <a:xfrm>
            <a:off x="641902" y="2562530"/>
            <a:ext cx="6161069" cy="382635"/>
            <a:chOff x="1477175" y="1384342"/>
            <a:chExt cx="6100068" cy="375133"/>
          </a:xfrm>
        </p:grpSpPr>
        <p:sp>
          <p:nvSpPr>
            <p:cNvPr id="94" name="Google Shape;94;p16"/>
            <p:cNvSpPr txBox="1"/>
            <p:nvPr/>
          </p:nvSpPr>
          <p:spPr>
            <a:xfrm>
              <a:off x="1877843" y="1384342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chemeClr val="accent3"/>
                  </a:solidFill>
                  <a:latin typeface="Muli"/>
                  <a:ea typeface="Muli"/>
                  <a:cs typeface="Muli"/>
                  <a:sym typeface="Muli"/>
                </a:rPr>
                <a:t>CoReaDa </a:t>
              </a:r>
              <a:endParaRPr sz="2200" b="1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6" name="Google Shape;96;p16"/>
          <p:cNvGrpSpPr/>
          <p:nvPr/>
        </p:nvGrpSpPr>
        <p:grpSpPr>
          <a:xfrm>
            <a:off x="641902" y="3106598"/>
            <a:ext cx="6161069" cy="382635"/>
            <a:chOff x="1477175" y="1384342"/>
            <a:chExt cx="6100068" cy="375133"/>
          </a:xfrm>
        </p:grpSpPr>
        <p:sp>
          <p:nvSpPr>
            <p:cNvPr id="97" name="Google Shape;97;p16"/>
            <p:cNvSpPr txBox="1"/>
            <p:nvPr/>
          </p:nvSpPr>
          <p:spPr>
            <a:xfrm>
              <a:off x="1877843" y="1384342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rgbClr val="4E6E9A"/>
                  </a:solidFill>
                  <a:latin typeface="Muli"/>
                  <a:ea typeface="Muli"/>
                  <a:cs typeface="Muli"/>
                  <a:sym typeface="Muli"/>
                </a:rPr>
                <a:t>Evaluation studies</a:t>
              </a:r>
              <a:endParaRPr sz="2200" b="1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0" name="Google Shape;96;p16"/>
          <p:cNvGrpSpPr/>
          <p:nvPr/>
        </p:nvGrpSpPr>
        <p:grpSpPr>
          <a:xfrm>
            <a:off x="641902" y="3650666"/>
            <a:ext cx="6161069" cy="382635"/>
            <a:chOff x="1477175" y="1384342"/>
            <a:chExt cx="6100068" cy="375133"/>
          </a:xfrm>
        </p:grpSpPr>
        <p:sp>
          <p:nvSpPr>
            <p:cNvPr id="21" name="Google Shape;97;p16"/>
            <p:cNvSpPr txBox="1"/>
            <p:nvPr/>
          </p:nvSpPr>
          <p:spPr>
            <a:xfrm>
              <a:off x="1877843" y="1384342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fr-FR" sz="2200" b="1">
                  <a:solidFill>
                    <a:srgbClr val="4E6E9A"/>
                  </a:solidFill>
                  <a:latin typeface="Muli"/>
                  <a:ea typeface="Muli"/>
                  <a:cs typeface="Muli"/>
                  <a:sym typeface="Muli"/>
                </a:rPr>
                <a:t>Conclusion</a:t>
              </a:r>
              <a:endParaRPr lang="fr-FR" sz="2200" b="1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2" name="Google Shape;98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aphicFrame>
        <p:nvGraphicFramePr>
          <p:cNvPr id="23" name="Tableau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171071"/>
              </p:ext>
            </p:extLst>
          </p:nvPr>
        </p:nvGraphicFramePr>
        <p:xfrm>
          <a:off x="4642304" y="753752"/>
          <a:ext cx="4385771" cy="3749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385771">
                  <a:extLst>
                    <a:ext uri="{9D8B030D-6E8A-4147-A177-3AD203B41FA5}">
                      <a16:colId xmlns:a16="http://schemas.microsoft.com/office/drawing/2014/main" val="1719028683"/>
                    </a:ext>
                  </a:extLst>
                </a:gridCol>
              </a:tblGrid>
              <a:tr h="1112520">
                <a:tc>
                  <a:txBody>
                    <a:bodyPr/>
                    <a:lstStyle/>
                    <a:p>
                      <a:pPr marL="361950" indent="-361950" algn="just">
                        <a:buFont typeface="+mj-lt"/>
                        <a:buAutoNum type="arabicPeriod"/>
                      </a:pPr>
                      <a:r>
                        <a:rPr lang="en-US" sz="1600" b="0" i="0" u="none" strike="noStrike" cap="none" baseline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 general framework for usage-based document reengineering</a:t>
                      </a:r>
                    </a:p>
                    <a:p>
                      <a:pPr marL="361950" indent="-361950" algn="just"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Gill Sans" panose="020B0604020202020204" charset="0"/>
                          <a:cs typeface="Calibri" panose="020F0502020204030204" pitchFamily="34" charset="0"/>
                        </a:rPr>
                        <a:t>A model of document structures, and the related </a:t>
                      </a:r>
                      <a:r>
                        <a:rPr lang="en-US" sz="1600" b="0" i="0" u="none" strike="noStrike" cap="none" baseline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factors of comprehension and associated issues. </a:t>
                      </a:r>
                    </a:p>
                    <a:p>
                      <a:pPr marL="361950" indent="-361950" algn="just">
                        <a:buFont typeface="+mj-lt"/>
                        <a:buAutoNum type="arabicPeriod"/>
                      </a:pPr>
                      <a:r>
                        <a:rPr lang="en-US" sz="1600" b="0" i="0" u="none" strike="noStrike" cap="none" baseline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Taxonomy of document reengineering actions</a:t>
                      </a:r>
                    </a:p>
                    <a:p>
                      <a:pPr marL="361950" indent="-361950" algn="just">
                        <a:buFont typeface="+mj-lt"/>
                        <a:buAutoNum type="arabicPeriod"/>
                      </a:pPr>
                      <a:r>
                        <a:rPr lang="en-US" sz="1600" b="0" i="0" u="none" strike="noStrike" cap="non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 reading analytics approach for course revision</a:t>
                      </a:r>
                    </a:p>
                    <a:p>
                      <a:pPr marL="361950" indent="-361950" algn="just">
                        <a:buFont typeface="+mj-lt"/>
                        <a:buAutoNum type="arabicPeriod" startAt="5"/>
                      </a:pPr>
                      <a:r>
                        <a:rPr lang="en-US" sz="1600" b="0" i="0" u="none" strike="noStrike" cap="non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Reading session concept and algorithm</a:t>
                      </a:r>
                    </a:p>
                    <a:p>
                      <a:pPr marL="361950" indent="-361950" algn="just" rtl="0">
                        <a:buFont typeface="+mj-lt"/>
                        <a:buAutoNum type="arabicPeriod" startAt="5"/>
                      </a:pPr>
                      <a:r>
                        <a:rPr lang="en-US" sz="1600" b="0" i="0" u="none" strike="noStrike" cap="non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Taxonomy of reading session-based indicators, and their use for issue detection</a:t>
                      </a:r>
                    </a:p>
                    <a:p>
                      <a:pPr marL="361950" indent="-361950" algn="just" rtl="0">
                        <a:buFont typeface="+mj-lt"/>
                        <a:buAutoNum type="arabicPeriod" startAt="5"/>
                      </a:pPr>
                      <a:r>
                        <a:rPr lang="en-US" sz="1600" b="0" i="0" u="none" strike="noStrike" cap="non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Generation of revision suggestions based on the reading issues</a:t>
                      </a:r>
                    </a:p>
                    <a:p>
                      <a:pPr marL="361950" indent="-361950" algn="just">
                        <a:buFont typeface="+mj-lt"/>
                        <a:buAutoNum type="arabicPeriod" startAt="5"/>
                      </a:pPr>
                      <a:r>
                        <a:rPr lang="en-US" sz="1600" b="0" i="0" u="none" strike="noStrike" cap="none" dirty="0">
                          <a:solidFill>
                            <a:schemeClr val="accent3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CoReaDa: a reading analytics dashboard.</a:t>
                      </a:r>
                    </a:p>
                    <a:p>
                      <a:pPr marL="361950" indent="-361950" algn="just">
                        <a:buFont typeface="+mj-lt"/>
                        <a:buAutoNum type="arabicPeriod" startAt="5"/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 set of evaluation and validation studies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0493047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4562331" y="429129"/>
            <a:ext cx="1678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4E6E9A"/>
                </a:solidFill>
                <a:latin typeface="Muli"/>
                <a:ea typeface="Muli"/>
                <a:cs typeface="Muli"/>
              </a:rPr>
              <a:t>Contributions</a:t>
            </a:r>
            <a:endParaRPr lang="en-US" sz="2000" b="1">
              <a:solidFill>
                <a:srgbClr val="4E6E9A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576B94B-1065-4E78-88CA-BC9362F1E1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37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4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of the log-based approach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Implementation: analytics engine + dashboard</a:t>
            </a:r>
          </a:p>
          <a:p>
            <a:r>
              <a:rPr lang="en-US"/>
              <a:t>Dashboard: One-page interface, </a:t>
            </a:r>
            <a:r>
              <a:rPr lang="en-US" err="1"/>
              <a:t>textual+graphical</a:t>
            </a:r>
            <a:r>
              <a:rPr lang="en-US"/>
              <a:t> components</a:t>
            </a:r>
          </a:p>
          <a:p>
            <a:pPr marL="76200" indent="0">
              <a:buNone/>
            </a:pPr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5346117" y="1970142"/>
            <a:ext cx="3599311" cy="2087189"/>
            <a:chOff x="5222096" y="1462643"/>
            <a:chExt cx="3599311" cy="2087189"/>
          </a:xfrm>
        </p:grpSpPr>
        <p:pic>
          <p:nvPicPr>
            <p:cNvPr id="6" name="Google Shape;1089;p80"/>
            <p:cNvPicPr preferRelativeResize="0"/>
            <p:nvPr/>
          </p:nvPicPr>
          <p:blipFill rotWithShape="1">
            <a:blip r:embed="rId3">
              <a:alphaModFix/>
            </a:blip>
            <a:srcRect b="8282"/>
            <a:stretch/>
          </p:blipFill>
          <p:spPr>
            <a:xfrm>
              <a:off x="5222096" y="1462643"/>
              <a:ext cx="2958892" cy="20871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091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07560" y="2110153"/>
              <a:ext cx="913847" cy="80520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Google Shape;1092;p80"/>
          <p:cNvPicPr preferRelativeResize="0"/>
          <p:nvPr/>
        </p:nvPicPr>
        <p:blipFill rotWithShape="1">
          <a:blip r:embed="rId5">
            <a:alphaModFix/>
          </a:blip>
          <a:srcRect t="2419" b="12403"/>
          <a:stretch/>
        </p:blipFill>
        <p:spPr>
          <a:xfrm>
            <a:off x="273702" y="1884617"/>
            <a:ext cx="4948237" cy="217319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972052" y="4009694"/>
            <a:ext cx="2749898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MVC Architecture of CoReaDa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24099" y="4009694"/>
            <a:ext cx="1790874" cy="3459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Used technologies</a:t>
            </a:r>
          </a:p>
        </p:txBody>
      </p:sp>
      <p:sp>
        <p:nvSpPr>
          <p:cNvPr id="11" name="Espace réservé du texte 2"/>
          <p:cNvSpPr txBox="1">
            <a:spLocks/>
          </p:cNvSpPr>
          <p:nvPr/>
        </p:nvSpPr>
        <p:spPr>
          <a:xfrm>
            <a:off x="1642685" y="4410718"/>
            <a:ext cx="5276851" cy="283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200">
                <a:latin typeface="Gill Sans" panose="020B0604020202020204" charset="0"/>
              </a:rPr>
              <a:t>Code: </a:t>
            </a:r>
            <a:r>
              <a:rPr lang="fr" sz="1200" i="1">
                <a:solidFill>
                  <a:srgbClr val="0070C0"/>
                </a:solidFill>
                <a:latin typeface="Gill Sans" panose="020B0604020202020204" charset="0"/>
              </a:rPr>
              <a:t>https://github.com/smadjid/CoReaDa  -   </a:t>
            </a:r>
            <a:r>
              <a:rPr lang="en-US" sz="1200">
                <a:latin typeface="Gill Sans" panose="020B0604020202020204" charset="0"/>
              </a:rPr>
              <a:t>Application: </a:t>
            </a:r>
            <a:r>
              <a:rPr lang="fr" sz="1200" i="1">
                <a:solidFill>
                  <a:srgbClr val="0070C0"/>
                </a:solidFill>
                <a:latin typeface="Gill Sans" panose="020B0604020202020204" charset="0"/>
              </a:rPr>
              <a:t>https://bit.ly/CoReaDa</a:t>
            </a:r>
            <a:endParaRPr lang="en-US" sz="1200">
              <a:latin typeface="Gill Sans" panose="020B0604020202020204" charset="0"/>
            </a:endParaRPr>
          </a:p>
          <a:p>
            <a:pPr algn="just"/>
            <a:endParaRPr lang="en-US" sz="1200">
              <a:latin typeface="Gill Sans" panose="020B0604020202020204" charset="0"/>
            </a:endParaRP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21B291A0-7182-48E8-85A3-333FE091D7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38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9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CoReaDa interface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57" y="1275683"/>
            <a:ext cx="7200000" cy="33140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2562" y="792904"/>
            <a:ext cx="4157008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Connection screen for authors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57" y="1297135"/>
            <a:ext cx="7200000" cy="329260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92562" y="814353"/>
            <a:ext cx="4157008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Welcome screen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57" y="1591061"/>
            <a:ext cx="7200000" cy="2998683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57" y="1297135"/>
            <a:ext cx="7200000" cy="329260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92562" y="792904"/>
            <a:ext cx="4157008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Guided visit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74806" y="806739"/>
            <a:ext cx="4157008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Course analysis</a:t>
            </a: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57" y="1275685"/>
            <a:ext cx="7200000" cy="3292609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57" y="1297133"/>
            <a:ext cx="7199999" cy="3278376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7050" y="802887"/>
            <a:ext cx="4157008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Issues Tab</a:t>
            </a: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57" y="1275683"/>
            <a:ext cx="7199999" cy="3292611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57050" y="814353"/>
            <a:ext cx="4157008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Stats Tab</a:t>
            </a:r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" r="2058" b="1552"/>
          <a:stretch/>
        </p:blipFill>
        <p:spPr>
          <a:xfrm>
            <a:off x="4473856" y="694299"/>
            <a:ext cx="2804557" cy="3973480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57050" y="818915"/>
            <a:ext cx="4157008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Tasks management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57050" y="814353"/>
            <a:ext cx="4157008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Courses management</a:t>
            </a:r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56" y="1268068"/>
            <a:ext cx="7200000" cy="3321675"/>
          </a:xfrm>
          <a:prstGeom prst="rect">
            <a:avLst/>
          </a:prstGeom>
        </p:spPr>
      </p:pic>
      <p:pic>
        <p:nvPicPr>
          <p:cNvPr id="44" name="Image 43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56" y="1268068"/>
            <a:ext cx="7200000" cy="3322800"/>
          </a:xfrm>
          <a:prstGeom prst="rect">
            <a:avLst/>
          </a:prstGeom>
        </p:spPr>
      </p:pic>
      <p:pic>
        <p:nvPicPr>
          <p:cNvPr id="45" name="Image 44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56" y="1266943"/>
            <a:ext cx="7200000" cy="3322800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0CE76E2-3D4A-42AD-A5DE-53AAF66E33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39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1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4" grpId="0" animBg="1"/>
      <p:bldP spid="24" grpId="1" animBg="1"/>
      <p:bldP spid="33" grpId="0" animBg="1"/>
      <p:bldP spid="33" grpId="1" animBg="1"/>
      <p:bldP spid="34" grpId="0" animBg="1"/>
      <p:bldP spid="34" grpId="1" animBg="1"/>
      <p:bldP spid="37" grpId="0" animBg="1"/>
      <p:bldP spid="37" grpId="1" animBg="1"/>
      <p:bldP spid="39" grpId="0" animBg="1"/>
      <p:bldP spid="39" grpId="1" animBg="1"/>
      <p:bldP spid="41" grpId="0" animBg="1"/>
      <p:bldP spid="41" grpId="1" animBg="1"/>
      <p:bldP spid="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/>
              <a:t>Background &amp; Motivation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/>
              <a:t>Comprehension: greatly depends on course quality </a:t>
            </a:r>
          </a:p>
          <a:p>
            <a:r>
              <a:rPr lang="en-US" sz="2800" dirty="0"/>
              <a:t>To ensure and maintain quality 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Frequent revisions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According to learners’ needs</a:t>
            </a:r>
            <a:endParaRPr lang="en-US" dirty="0"/>
          </a:p>
          <a:p>
            <a:r>
              <a:rPr lang="en-US" sz="2800" dirty="0"/>
              <a:t>Authors make infrequent and superficial revisions:</a:t>
            </a:r>
          </a:p>
          <a:p>
            <a:pPr lvl="1"/>
            <a:r>
              <a:rPr lang="en-US" sz="2400" dirty="0"/>
              <a:t>Learners’ comprehension problems/barriers?</a:t>
            </a:r>
          </a:p>
          <a:p>
            <a:pPr lvl="1"/>
            <a:r>
              <a:rPr lang="en-US" sz="2400" dirty="0"/>
              <a:t>Challenging parts/aspects? </a:t>
            </a:r>
          </a:p>
          <a:p>
            <a:pPr lvl="1"/>
            <a:r>
              <a:rPr lang="en-US" sz="2400" dirty="0"/>
              <a:t>Right corrective measures?</a:t>
            </a:r>
          </a:p>
          <a:p>
            <a:pPr marL="558800" lvl="1" indent="0">
              <a:buNone/>
            </a:pPr>
            <a:endParaRPr lang="en-US" sz="2400" dirty="0"/>
          </a:p>
          <a:p>
            <a:pPr marL="76200" indent="0">
              <a:lnSpc>
                <a:spcPct val="114999"/>
              </a:lnSpc>
              <a:buNone/>
            </a:pPr>
            <a:r>
              <a:rPr lang="en-US" sz="2800" dirty="0">
                <a:solidFill>
                  <a:srgbClr val="4D4D4D"/>
                </a:solidFill>
              </a:rPr>
              <a:t>               </a:t>
            </a:r>
            <a:r>
              <a:rPr lang="en-US" sz="2600" b="1" dirty="0">
                <a:solidFill>
                  <a:schemeClr val="accent4"/>
                </a:solidFill>
              </a:rPr>
              <a:t>Authors also need to be assisted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6104B8-717B-4659-B3A2-EEC78DB501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4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7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989427" y="933374"/>
            <a:ext cx="5756394" cy="35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>
                <a:solidFill>
                  <a:schemeClr val="bg1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rPr>
              <a:t>Introduction</a:t>
            </a:r>
            <a:endParaRPr sz="2200" b="1">
              <a:solidFill>
                <a:schemeClr val="bg1">
                  <a:lumMod val="7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584752" y="960744"/>
            <a:ext cx="359055" cy="3552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</a:t>
            </a:r>
            <a:endParaRPr sz="24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774925" y="86025"/>
            <a:ext cx="815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Roadmap</a:t>
            </a:r>
            <a:endParaRPr/>
          </a:p>
        </p:txBody>
      </p:sp>
      <p:cxnSp>
        <p:nvCxnSpPr>
          <p:cNvPr id="86" name="Google Shape;86;p16"/>
          <p:cNvCxnSpPr/>
          <p:nvPr/>
        </p:nvCxnSpPr>
        <p:spPr>
          <a:xfrm flipH="1">
            <a:off x="350345" y="837118"/>
            <a:ext cx="0" cy="3339036"/>
          </a:xfrm>
          <a:prstGeom prst="straightConnector1">
            <a:avLst/>
          </a:prstGeom>
          <a:noFill/>
          <a:ln w="19050" cap="flat" cmpd="sng">
            <a:solidFill>
              <a:srgbClr val="4E6E9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0" dist="342900" dir="16080000" algn="bl" rotWithShape="0">
              <a:srgbClr val="000000">
                <a:alpha val="50000"/>
              </a:srgbClr>
            </a:outerShdw>
            <a:reflection stA="1000" endPos="30000" dist="38100" dir="5400000" fadeDir="5400012" sy="-100000" algn="bl" rotWithShape="0"/>
          </a:effectLst>
        </p:spPr>
      </p:cxnSp>
      <p:grpSp>
        <p:nvGrpSpPr>
          <p:cNvPr id="87" name="Google Shape;87;p16"/>
          <p:cNvGrpSpPr/>
          <p:nvPr/>
        </p:nvGrpSpPr>
        <p:grpSpPr>
          <a:xfrm>
            <a:off x="584752" y="1428298"/>
            <a:ext cx="6161069" cy="430260"/>
            <a:chOff x="1477175" y="1337652"/>
            <a:chExt cx="6100068" cy="421823"/>
          </a:xfrm>
        </p:grpSpPr>
        <p:sp>
          <p:nvSpPr>
            <p:cNvPr id="88" name="Google Shape;88;p16"/>
            <p:cNvSpPr txBox="1"/>
            <p:nvPr/>
          </p:nvSpPr>
          <p:spPr>
            <a:xfrm>
              <a:off x="1877843" y="1337652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chemeClr val="bg1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Usage-based document 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chemeClr val="bg1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reengineering</a:t>
              </a:r>
              <a:endParaRPr sz="2200" b="1">
                <a:solidFill>
                  <a:schemeClr val="bg1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0" name="Google Shape;90;p16"/>
          <p:cNvGrpSpPr/>
          <p:nvPr/>
        </p:nvGrpSpPr>
        <p:grpSpPr>
          <a:xfrm>
            <a:off x="584752" y="2105711"/>
            <a:ext cx="6161069" cy="382635"/>
            <a:chOff x="1477175" y="1384342"/>
            <a:chExt cx="6100068" cy="375133"/>
          </a:xfrm>
        </p:grpSpPr>
        <p:sp>
          <p:nvSpPr>
            <p:cNvPr id="91" name="Google Shape;91;p16"/>
            <p:cNvSpPr txBox="1"/>
            <p:nvPr/>
          </p:nvSpPr>
          <p:spPr>
            <a:xfrm>
              <a:off x="1877843" y="1384342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chemeClr val="bg1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Course reading analytics</a:t>
              </a:r>
              <a:endParaRPr sz="2200" b="1">
                <a:solidFill>
                  <a:schemeClr val="bg1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3" name="Google Shape;93;p16"/>
          <p:cNvGrpSpPr/>
          <p:nvPr/>
        </p:nvGrpSpPr>
        <p:grpSpPr>
          <a:xfrm>
            <a:off x="584752" y="2562530"/>
            <a:ext cx="6161069" cy="382635"/>
            <a:chOff x="1477175" y="1384342"/>
            <a:chExt cx="6100068" cy="375133"/>
          </a:xfrm>
        </p:grpSpPr>
        <p:sp>
          <p:nvSpPr>
            <p:cNvPr id="94" name="Google Shape;94;p16"/>
            <p:cNvSpPr txBox="1"/>
            <p:nvPr/>
          </p:nvSpPr>
          <p:spPr>
            <a:xfrm>
              <a:off x="1877843" y="1384342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chemeClr val="bg1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CoReaDa </a:t>
              </a:r>
              <a:endParaRPr sz="2200" b="1" i="0" u="none" strike="noStrike" cap="none">
                <a:solidFill>
                  <a:schemeClr val="bg1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6" name="Google Shape;96;p16"/>
          <p:cNvGrpSpPr/>
          <p:nvPr/>
        </p:nvGrpSpPr>
        <p:grpSpPr>
          <a:xfrm>
            <a:off x="584752" y="3106598"/>
            <a:ext cx="6161069" cy="382635"/>
            <a:chOff x="1477175" y="1384342"/>
            <a:chExt cx="6100068" cy="375133"/>
          </a:xfrm>
        </p:grpSpPr>
        <p:sp>
          <p:nvSpPr>
            <p:cNvPr id="97" name="Google Shape;97;p16"/>
            <p:cNvSpPr txBox="1"/>
            <p:nvPr/>
          </p:nvSpPr>
          <p:spPr>
            <a:xfrm>
              <a:off x="1877843" y="1384342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chemeClr val="accent3"/>
                  </a:solidFill>
                  <a:latin typeface="Muli"/>
                  <a:ea typeface="Muli"/>
                  <a:cs typeface="Muli"/>
                  <a:sym typeface="Muli"/>
                </a:rPr>
                <a:t>Evaluation studies</a:t>
              </a:r>
              <a:endParaRPr sz="2200" b="1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0" name="Google Shape;96;p16"/>
          <p:cNvGrpSpPr/>
          <p:nvPr/>
        </p:nvGrpSpPr>
        <p:grpSpPr>
          <a:xfrm>
            <a:off x="584752" y="3650666"/>
            <a:ext cx="6161069" cy="382635"/>
            <a:chOff x="1477175" y="1384342"/>
            <a:chExt cx="6100068" cy="375133"/>
          </a:xfrm>
        </p:grpSpPr>
        <p:sp>
          <p:nvSpPr>
            <p:cNvPr id="21" name="Google Shape;97;p16"/>
            <p:cNvSpPr txBox="1"/>
            <p:nvPr/>
          </p:nvSpPr>
          <p:spPr>
            <a:xfrm>
              <a:off x="1877843" y="1384342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rgbClr val="4E6E9A"/>
                  </a:solidFill>
                  <a:latin typeface="Muli"/>
                  <a:ea typeface="Muli"/>
                  <a:cs typeface="Muli"/>
                  <a:sym typeface="Muli"/>
                </a:rPr>
                <a:t>Conclusion</a:t>
              </a:r>
              <a:endParaRPr sz="2200" b="1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2" name="Google Shape;98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aphicFrame>
        <p:nvGraphicFramePr>
          <p:cNvPr id="23" name="Tableau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929961"/>
              </p:ext>
            </p:extLst>
          </p:nvPr>
        </p:nvGraphicFramePr>
        <p:xfrm>
          <a:off x="4547054" y="753752"/>
          <a:ext cx="4385771" cy="3749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385771">
                  <a:extLst>
                    <a:ext uri="{9D8B030D-6E8A-4147-A177-3AD203B41FA5}">
                      <a16:colId xmlns:a16="http://schemas.microsoft.com/office/drawing/2014/main" val="1719028683"/>
                    </a:ext>
                  </a:extLst>
                </a:gridCol>
              </a:tblGrid>
              <a:tr h="1112520">
                <a:tc>
                  <a:txBody>
                    <a:bodyPr/>
                    <a:lstStyle/>
                    <a:p>
                      <a:pPr marL="361950" indent="-361950" algn="just">
                        <a:buFont typeface="+mj-lt"/>
                        <a:buAutoNum type="arabicPeriod"/>
                      </a:pPr>
                      <a:r>
                        <a:rPr lang="en-US" sz="1600" b="0" i="0" u="none" strike="noStrike" cap="none" baseline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 general framework for usage-based document reengineering</a:t>
                      </a:r>
                    </a:p>
                    <a:p>
                      <a:pPr marL="361950" indent="-361950" algn="just"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Gill Sans" panose="020B0604020202020204" charset="0"/>
                          <a:cs typeface="Calibri" panose="020F0502020204030204" pitchFamily="34" charset="0"/>
                        </a:rPr>
                        <a:t>A model of document structures, and the related </a:t>
                      </a:r>
                      <a:r>
                        <a:rPr lang="en-US" sz="1600" b="0" i="0" u="none" strike="noStrike" cap="none" baseline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factors of comprehension and associated issues. </a:t>
                      </a:r>
                    </a:p>
                    <a:p>
                      <a:pPr marL="361950" indent="-361950" algn="just">
                        <a:buFont typeface="+mj-lt"/>
                        <a:buAutoNum type="arabicPeriod"/>
                      </a:pPr>
                      <a:r>
                        <a:rPr lang="en-US" sz="1600" b="0" i="0" u="none" strike="noStrike" cap="none" baseline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Taxonomy of document reengineering actions</a:t>
                      </a:r>
                    </a:p>
                    <a:p>
                      <a:pPr marL="361950" indent="-361950" algn="just">
                        <a:buFont typeface="+mj-lt"/>
                        <a:buAutoNum type="arabicPeriod"/>
                      </a:pPr>
                      <a:r>
                        <a:rPr lang="en-US" sz="1600" b="0" i="0" u="none" strike="noStrike" cap="non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 reading analytics approach for course revision</a:t>
                      </a:r>
                    </a:p>
                    <a:p>
                      <a:pPr marL="361950" indent="-361950" algn="just">
                        <a:buFont typeface="+mj-lt"/>
                        <a:buAutoNum type="arabicPeriod" startAt="5"/>
                      </a:pPr>
                      <a:r>
                        <a:rPr lang="en-US" sz="1600" b="0" i="0" u="none" strike="noStrike" cap="non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Reading session concept and algorithm</a:t>
                      </a:r>
                    </a:p>
                    <a:p>
                      <a:pPr marL="361950" indent="-361950" algn="just" rtl="0">
                        <a:buFont typeface="+mj-lt"/>
                        <a:buAutoNum type="arabicPeriod" startAt="5"/>
                      </a:pPr>
                      <a:r>
                        <a:rPr lang="en-US" sz="1600" b="0" i="0" u="none" strike="noStrike" cap="non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Taxonomy of reading session-based indicators, and their use for issue detection</a:t>
                      </a:r>
                    </a:p>
                    <a:p>
                      <a:pPr marL="361950" indent="-361950" algn="just" rtl="0">
                        <a:buFont typeface="+mj-lt"/>
                        <a:buAutoNum type="arabicPeriod" startAt="5"/>
                      </a:pPr>
                      <a:r>
                        <a:rPr lang="en-US" sz="1600" b="0" i="0" u="none" strike="noStrike" cap="non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Generation of revision suggestions based on the reading issues</a:t>
                      </a:r>
                    </a:p>
                    <a:p>
                      <a:pPr marL="361950" indent="-361950" algn="just">
                        <a:buFont typeface="+mj-lt"/>
                        <a:buAutoNum type="arabicPeriod" startAt="5"/>
                      </a:pPr>
                      <a:r>
                        <a:rPr lang="en-US" sz="1600" b="0" i="0" u="none" strike="noStrike" cap="non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CoReaDa: a reading analytics dashboard.</a:t>
                      </a:r>
                    </a:p>
                    <a:p>
                      <a:pPr marL="361950" indent="-361950" algn="just">
                        <a:buFont typeface="+mj-lt"/>
                        <a:buAutoNum type="arabicPeriod" startAt="5"/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 set of evaluation and validation studies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0493047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4467081" y="429129"/>
            <a:ext cx="1678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4E6E9A"/>
                </a:solidFill>
                <a:latin typeface="Muli"/>
                <a:ea typeface="Muli"/>
                <a:cs typeface="Muli"/>
              </a:rPr>
              <a:t>Contributions</a:t>
            </a:r>
            <a:endParaRPr lang="en-US" sz="2000" b="1">
              <a:solidFill>
                <a:srgbClr val="4E6E9A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C0B317-13A3-46C9-8BC8-EED03D14DB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40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41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&amp; Objectives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01934" y="2427514"/>
            <a:ext cx="8648286" cy="2312011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5 studies to evaluate our proposals</a:t>
            </a:r>
          </a:p>
          <a:p>
            <a:pPr lvl="1"/>
            <a:r>
              <a:rPr lang="en-US" dirty="0"/>
              <a:t>125 course authors and 26 learners and12 courses </a:t>
            </a:r>
            <a:r>
              <a:rPr lang="en-US" dirty="0" err="1"/>
              <a:t>Openclassrooms</a:t>
            </a:r>
            <a:endParaRPr lang="en-US" dirty="0"/>
          </a:p>
        </p:txBody>
      </p:sp>
      <p:pic>
        <p:nvPicPr>
          <p:cNvPr id="5" name="Shape 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4631" y="648676"/>
            <a:ext cx="566737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934" y="1099689"/>
            <a:ext cx="1757040" cy="113316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6591D5A-A866-435A-B757-12208C6C9C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41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4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rabicPeriod"/>
            </a:pPr>
            <a:r>
              <a:rPr lang="fr" dirty="0"/>
              <a:t>Compliance with element complexity in terms of size</a:t>
            </a:r>
          </a:p>
          <a:p>
            <a:pPr marL="742950" lvl="1" indent="-28575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fr" dirty="0"/>
              <a:t>Pearson correlation coefficient </a:t>
            </a:r>
            <a:r>
              <a:rPr lang="fr" u="sng" dirty="0"/>
              <a:t>element size</a:t>
            </a:r>
            <a:r>
              <a:rPr lang="fr" dirty="0"/>
              <a:t> ⇆ </a:t>
            </a:r>
            <a:r>
              <a:rPr lang="fr" u="sng" dirty="0"/>
              <a:t>element threshold </a:t>
            </a:r>
            <a:r>
              <a:rPr lang="fr" dirty="0"/>
              <a:t>: </a:t>
            </a:r>
          </a:p>
          <a:p>
            <a:pPr marL="457200" lvl="1" indent="0"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r>
              <a:rPr lang="fr" b="1" dirty="0"/>
              <a:t>				r = 0,82</a:t>
            </a:r>
            <a:r>
              <a:rPr lang="fr" dirty="0"/>
              <a:t> </a:t>
            </a:r>
          </a:p>
          <a:p>
            <a:pPr marL="533400" indent="-457200">
              <a:buFont typeface="+mj-lt"/>
              <a:buAutoNum type="arabicPeriod" startAt="2"/>
            </a:pPr>
            <a:r>
              <a:rPr lang="en-US" dirty="0"/>
              <a:t>Power Law distribution (WUM method): </a:t>
            </a:r>
          </a:p>
          <a:p>
            <a:pPr lvl="1"/>
            <a:r>
              <a:rPr lang="en-US" dirty="0"/>
              <a:t>Linear regression: </a:t>
            </a:r>
            <a:r>
              <a:rPr lang="en-US" i="1" dirty="0"/>
              <a:t>Log(number of distinct read elements) on Log(total number of reading sessions) </a:t>
            </a:r>
          </a:p>
          <a:p>
            <a:pPr lvl="1"/>
            <a:r>
              <a:rPr lang="en-US" dirty="0"/>
              <a:t>Good results → </a:t>
            </a:r>
          </a:p>
          <a:p>
            <a:pPr marL="558800" lvl="1" indent="0">
              <a:buNone/>
            </a:pPr>
            <a:r>
              <a:rPr lang="en-US" dirty="0"/>
              <a:t>		regression correlation coefficient   R2~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dirty="0"/>
              <a:t>        </a:t>
            </a:r>
          </a:p>
          <a:p>
            <a:pPr marL="558800" lvl="1" indent="0">
              <a:buNone/>
            </a:pPr>
            <a:r>
              <a:rPr lang="en-US" dirty="0"/>
              <a:t>		std. error err~0</a:t>
            </a:r>
            <a:endParaRPr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774924" y="75976"/>
            <a:ext cx="8369076" cy="572700"/>
          </a:xfrm>
        </p:spPr>
        <p:txBody>
          <a:bodyPr>
            <a:normAutofit/>
          </a:bodyPr>
          <a:lstStyle/>
          <a:p>
            <a:r>
              <a:rPr lang="en-US"/>
              <a:t>Study 1: session identification algorithm 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4C1EF4D-2880-4930-9C1A-5569468908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42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35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55"/>
          <p:cNvPicPr preferRelativeResize="0"/>
          <p:nvPr/>
        </p:nvPicPr>
        <p:blipFill rotWithShape="1">
          <a:blip r:embed="rId3">
            <a:alphaModFix/>
          </a:blip>
          <a:srcRect l="547" t="1827" r="363" b="2841"/>
          <a:stretch/>
        </p:blipFill>
        <p:spPr>
          <a:xfrm>
            <a:off x="910075" y="1229843"/>
            <a:ext cx="7836733" cy="3365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328327" y="809635"/>
            <a:ext cx="4213013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Session size found by the power law distribution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"/>
              <a:t>Study 1: </a:t>
            </a:r>
            <a:r>
              <a:rPr lang="en-US"/>
              <a:t>session identification algorithm 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7C2054E-5810-485F-9263-D987743E7F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43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5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"/>
              <a:t>Study 1: </a:t>
            </a:r>
            <a:r>
              <a:rPr lang="en-US"/>
              <a:t>session identification algorithm 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2016711" y="1216539"/>
            <a:ext cx="6089988" cy="3330806"/>
            <a:chOff x="989473" y="894484"/>
            <a:chExt cx="6848475" cy="4144349"/>
          </a:xfrm>
        </p:grpSpPr>
        <p:pic>
          <p:nvPicPr>
            <p:cNvPr id="14" name="Google Shape;863;p56"/>
            <p:cNvPicPr preferRelativeResize="0"/>
            <p:nvPr/>
          </p:nvPicPr>
          <p:blipFill rotWithShape="1">
            <a:blip r:embed="rId3">
              <a:alphaModFix/>
            </a:blip>
            <a:srcRect t="-2377"/>
            <a:stretch/>
          </p:blipFill>
          <p:spPr>
            <a:xfrm>
              <a:off x="989473" y="894484"/>
              <a:ext cx="6848475" cy="41443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5" name="Google Shape;864;p56"/>
            <p:cNvSpPr/>
            <p:nvPr/>
          </p:nvSpPr>
          <p:spPr>
            <a:xfrm>
              <a:off x="2414209" y="1793694"/>
              <a:ext cx="613500" cy="15666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65;p56"/>
            <p:cNvSpPr/>
            <p:nvPr/>
          </p:nvSpPr>
          <p:spPr>
            <a:xfrm>
              <a:off x="2414208" y="3640361"/>
              <a:ext cx="613500" cy="1048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66;p56"/>
            <p:cNvSpPr/>
            <p:nvPr/>
          </p:nvSpPr>
          <p:spPr>
            <a:xfrm>
              <a:off x="3283275" y="1793693"/>
              <a:ext cx="613500" cy="13302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67;p56"/>
            <p:cNvSpPr/>
            <p:nvPr/>
          </p:nvSpPr>
          <p:spPr>
            <a:xfrm>
              <a:off x="3283275" y="3648013"/>
              <a:ext cx="613500" cy="796779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31121" y="809635"/>
            <a:ext cx="5731056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Comparative results between three session identification methods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69115C-F185-47E3-8160-BC14FC5CDE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44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22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68"/>
          <p:cNvSpPr txBox="1">
            <a:spLocks noGrp="1"/>
          </p:cNvSpPr>
          <p:nvPr>
            <p:ph type="body" idx="1"/>
          </p:nvPr>
        </p:nvSpPr>
        <p:spPr>
          <a:xfrm>
            <a:off x="311700" y="798725"/>
            <a:ext cx="8520600" cy="336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" dirty="0"/>
              <a:t>Method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fr" dirty="0"/>
              <a:t>online survey: likert scales + free comments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fr" dirty="0"/>
              <a:t>Participants 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1600"/>
              </a:spcAft>
              <a:buClr>
                <a:schemeClr val="dk1"/>
              </a:buClr>
              <a:buSzPts val="2800"/>
              <a:buChar char="–"/>
            </a:pPr>
            <a:r>
              <a:rPr lang="fr" dirty="0"/>
              <a:t>125 OpenClassrooms course authors</a:t>
            </a:r>
            <a:endParaRPr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/>
              <a:t>Study 2: </a:t>
            </a:r>
            <a:r>
              <a:rPr lang="en-US"/>
              <a:t>Relevance of the set of indicators</a:t>
            </a:r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1781"/>
          <a:stretch/>
        </p:blipFill>
        <p:spPr>
          <a:xfrm>
            <a:off x="2162068" y="2763625"/>
            <a:ext cx="6784856" cy="158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5962208" y="2481381"/>
            <a:ext cx="2927404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Authors’ ratings of the indicators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BD2043-ECB0-4019-9EB1-1C7B9E5FBF22}"/>
              </a:ext>
            </a:extLst>
          </p:cNvPr>
          <p:cNvSpPr/>
          <p:nvPr/>
        </p:nvSpPr>
        <p:spPr>
          <a:xfrm>
            <a:off x="110465" y="2643902"/>
            <a:ext cx="1853507" cy="20313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t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61% positive - 16% negative – 23% no opinion</a:t>
            </a:r>
          </a:p>
          <a:p>
            <a:pPr algn="ctr"/>
            <a:r>
              <a:rPr lang="en-US" sz="1800" b="1" i="1" dirty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Stickiness &gt; Rereading &gt; </a:t>
            </a:r>
            <a:r>
              <a:rPr lang="en-US" sz="1800" b="1" i="1" dirty="0" err="1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Stop&amp;resume</a:t>
            </a:r>
            <a:r>
              <a:rPr lang="en-US" sz="1800" b="1" i="1" dirty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 &gt; Navigation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A5DC1F-3468-493D-AF6F-F0ABD861DE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45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6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3" grpId="0" uiExpand="1" build="p"/>
      <p:bldP spid="10" grpId="0" animBg="1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3: Issue detection and revision suggestion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Participants </a:t>
            </a:r>
          </a:p>
          <a:p>
            <a:pPr lvl="1"/>
            <a:r>
              <a:rPr lang="en-US" dirty="0"/>
              <a:t>12 </a:t>
            </a:r>
            <a:r>
              <a:rPr lang="en-US" dirty="0" err="1"/>
              <a:t>OpenClassrooms</a:t>
            </a:r>
            <a:r>
              <a:rPr lang="en-US" dirty="0"/>
              <a:t> course authors</a:t>
            </a:r>
          </a:p>
          <a:p>
            <a:r>
              <a:rPr lang="en-US" dirty="0"/>
              <a:t>Online survey </a:t>
            </a:r>
          </a:p>
          <a:p>
            <a:pPr lvl="1"/>
            <a:r>
              <a:rPr lang="en-US" dirty="0"/>
              <a:t>What are your expectations (in terms of problems)?</a:t>
            </a:r>
          </a:p>
          <a:p>
            <a:pPr lvl="1"/>
            <a:r>
              <a:rPr lang="en-US" dirty="0"/>
              <a:t>Rate the relevance of the detected issues for course revision (Likert)</a:t>
            </a:r>
          </a:p>
          <a:p>
            <a:pPr lvl="1"/>
            <a:r>
              <a:rPr lang="en-US" dirty="0"/>
              <a:t>Rate the relevance of the provided suggestions (Likert)</a:t>
            </a:r>
          </a:p>
          <a:p>
            <a:endParaRPr lang="en-US" dirty="0"/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D1C6CD2-9A60-4CE4-B6C6-73A864FAAF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46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33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3: Issue detection and revision suggestion</a:t>
            </a:r>
          </a:p>
        </p:txBody>
      </p:sp>
      <p:pic>
        <p:nvPicPr>
          <p:cNvPr id="6" name="Image 5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0D9F8FB5-A26B-42D9-BF87-04BB68B9C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24" y="1967142"/>
            <a:ext cx="7063825" cy="122080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BD2043-ECB0-4019-9EB1-1C7B9E5FBF22}"/>
              </a:ext>
            </a:extLst>
          </p:cNvPr>
          <p:cNvSpPr/>
          <p:nvPr/>
        </p:nvSpPr>
        <p:spPr>
          <a:xfrm>
            <a:off x="769607" y="1093485"/>
            <a:ext cx="4317887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anchor="t">
            <a:spAutoFit/>
          </a:bodyPr>
          <a:lstStyle/>
          <a:p>
            <a:r>
              <a:rPr lang="en-US" sz="1600" dirty="0">
                <a:latin typeface="Calibri"/>
                <a:cs typeface="Calibri"/>
              </a:rPr>
              <a:t>Distribution of the issues expected/detected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BD2043-ECB0-4019-9EB1-1C7B9E5FBF22}"/>
              </a:ext>
            </a:extLst>
          </p:cNvPr>
          <p:cNvSpPr/>
          <p:nvPr/>
        </p:nvSpPr>
        <p:spPr>
          <a:xfrm>
            <a:off x="1983974" y="3689424"/>
            <a:ext cx="3886425" cy="646331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anchor="t">
            <a:spAutoFit/>
          </a:bodyPr>
          <a:lstStyle/>
          <a:p>
            <a:pPr algn="ctr"/>
            <a:r>
              <a:rPr lang="en-US" sz="1800" b="1" dirty="0">
                <a:latin typeface="Calibri"/>
                <a:cs typeface="Calibri"/>
              </a:rPr>
              <a:t>42% of authors’ beliefs are false</a:t>
            </a:r>
          </a:p>
          <a:p>
            <a:pPr algn="ctr"/>
            <a:r>
              <a:rPr lang="en-US" sz="1800" b="1" dirty="0">
                <a:latin typeface="Calibri"/>
                <a:cs typeface="Calibri"/>
              </a:rPr>
              <a:t>58% of new knowledge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C8E117-B37B-4EF3-AD1C-A6C41FC92B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47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7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3: Issue detection and revision suggestion</a:t>
            </a:r>
          </a:p>
        </p:txBody>
      </p:sp>
      <p:pic>
        <p:nvPicPr>
          <p:cNvPr id="9" name="Image 8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3C8ACC33-B057-418B-9F55-29F3799D1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2" r="2537"/>
          <a:stretch/>
        </p:blipFill>
        <p:spPr>
          <a:xfrm>
            <a:off x="1623028" y="1639219"/>
            <a:ext cx="5919017" cy="1876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E2EACB-D070-427D-973C-179F21AE58CF}"/>
              </a:ext>
            </a:extLst>
          </p:cNvPr>
          <p:cNvSpPr/>
          <p:nvPr/>
        </p:nvSpPr>
        <p:spPr>
          <a:xfrm>
            <a:off x="896830" y="1105370"/>
            <a:ext cx="4823037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anchor="t">
            <a:spAutoFit/>
          </a:bodyPr>
          <a:lstStyle/>
          <a:p>
            <a:r>
              <a:rPr lang="en-US" sz="1600" dirty="0">
                <a:latin typeface="Calibri"/>
                <a:cs typeface="Calibri"/>
              </a:rPr>
              <a:t>Authors’ rating of the relevance of the issues detected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BD2043-ECB0-4019-9EB1-1C7B9E5FBF22}"/>
              </a:ext>
            </a:extLst>
          </p:cNvPr>
          <p:cNvSpPr/>
          <p:nvPr/>
        </p:nvSpPr>
        <p:spPr>
          <a:xfrm>
            <a:off x="2300981" y="3772232"/>
            <a:ext cx="4317887" cy="36933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anchor="t">
            <a:spAutoFit/>
          </a:bodyPr>
          <a:lstStyle/>
          <a:p>
            <a:pPr algn="ctr"/>
            <a:r>
              <a:rPr lang="en-US" sz="1800" b="1" dirty="0">
                <a:latin typeface="Calibri"/>
                <a:cs typeface="Calibri"/>
              </a:rPr>
              <a:t>The knowledge is mostly new and is useful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CFDC0A24-0480-4040-BB3F-5CC9574BD4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48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4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3: Issue detection and revision suggestion</a:t>
            </a:r>
          </a:p>
        </p:txBody>
      </p:sp>
      <p:pic>
        <p:nvPicPr>
          <p:cNvPr id="12" name="Image 11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E0B91445-E89E-47B2-B175-232824164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816" y="2001846"/>
            <a:ext cx="6168368" cy="1280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95BD33F-4072-4845-8305-3437A3C2E23C}"/>
              </a:ext>
            </a:extLst>
          </p:cNvPr>
          <p:cNvSpPr/>
          <p:nvPr/>
        </p:nvSpPr>
        <p:spPr>
          <a:xfrm>
            <a:off x="774924" y="1143919"/>
            <a:ext cx="4828436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Relevance of the suggestions for course revision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BD2043-ECB0-4019-9EB1-1C7B9E5FBF22}"/>
              </a:ext>
            </a:extLst>
          </p:cNvPr>
          <p:cNvSpPr/>
          <p:nvPr/>
        </p:nvSpPr>
        <p:spPr>
          <a:xfrm>
            <a:off x="2140063" y="3777372"/>
            <a:ext cx="4317887" cy="36933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anchor="t">
            <a:spAutoFit/>
          </a:bodyPr>
          <a:lstStyle/>
          <a:p>
            <a:pPr algn="ctr"/>
            <a:r>
              <a:rPr lang="en-US" sz="1800" b="1" dirty="0">
                <a:latin typeface="Calibri"/>
                <a:cs typeface="Calibri"/>
              </a:rPr>
              <a:t>63% positive - 17% negative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2CD65F0-7811-4FF3-988E-7229E406A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49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4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/>
              <a:t>Background &amp; Motivation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 efficient assistive tools</a:t>
            </a:r>
          </a:p>
          <a:p>
            <a:pPr lvl="1"/>
            <a:r>
              <a:rPr lang="en-US" sz="2400" dirty="0"/>
              <a:t>readability formulas</a:t>
            </a:r>
          </a:p>
          <a:p>
            <a:pPr lvl="1"/>
            <a:r>
              <a:rPr lang="en-US" sz="2400" dirty="0"/>
              <a:t>human-oriented methods (exams, questionnaires)</a:t>
            </a:r>
          </a:p>
          <a:p>
            <a:r>
              <a:rPr lang="en-US" sz="2800" dirty="0"/>
              <a:t>We propose an usage-based assistance</a:t>
            </a:r>
          </a:p>
          <a:p>
            <a:pPr lvl="1">
              <a:lnSpc>
                <a:spcPct val="114999"/>
              </a:lnSpc>
            </a:pPr>
            <a:r>
              <a:rPr lang="en-US" dirty="0">
                <a:solidFill>
                  <a:srgbClr val="4D4D4D"/>
                </a:solidFill>
              </a:rPr>
              <a:t>Learning</a:t>
            </a:r>
            <a:r>
              <a:rPr lang="en-US" dirty="0"/>
              <a:t> platforms are shifted with logging capabilities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Learners’ traces as a source of knowledge</a:t>
            </a:r>
            <a:endParaRPr lang="en-US" sz="2400" dirty="0"/>
          </a:p>
          <a:p>
            <a:pPr lvl="1">
              <a:lnSpc>
                <a:spcPct val="114999"/>
              </a:lnSpc>
            </a:pPr>
            <a:r>
              <a:rPr lang="en-US" dirty="0"/>
              <a:t>To not require analytics skills:</a:t>
            </a:r>
          </a:p>
          <a:p>
            <a:pPr marL="76200" indent="0" algn="ctr">
              <a:lnSpc>
                <a:spcPct val="114999"/>
              </a:lnSpc>
              <a:buNone/>
            </a:pPr>
            <a:r>
              <a:rPr lang="en-US" b="1" dirty="0">
                <a:solidFill>
                  <a:schemeClr val="accent4"/>
                </a:solidFill>
              </a:rPr>
              <a:t>Automated analytics tools with assistive capabilities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8C97FAF-DB4F-49C4-BE54-9816014EBA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5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18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Study 4: Detected issues vs learners’ real problems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26 learners </a:t>
            </a:r>
            <a:r>
              <a:rPr lang="en-US" sz="2800" dirty="0" err="1"/>
              <a:t>Openclassrooms</a:t>
            </a:r>
            <a:endParaRPr lang="en-US" sz="2800" dirty="0"/>
          </a:p>
          <a:p>
            <a:r>
              <a:rPr lang="en-US" sz="2800" dirty="0"/>
              <a:t>Subset of </a:t>
            </a:r>
            <a:r>
              <a:rPr lang="en-US" sz="2400" dirty="0"/>
              <a:t>4 courses and 10 types of issues</a:t>
            </a:r>
          </a:p>
          <a:p>
            <a:pPr lvl="1"/>
            <a:endParaRPr lang="en-US" sz="2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b="13367"/>
          <a:stretch/>
        </p:blipFill>
        <p:spPr>
          <a:xfrm>
            <a:off x="918896" y="2026567"/>
            <a:ext cx="7338570" cy="1792485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87F49B3-7B3D-4F1F-A808-9A0ACDD946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50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8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Study 4: Detected issues vs learners’ real problems</a:t>
            </a:r>
            <a:endParaRPr lang="en-US" dirty="0"/>
          </a:p>
        </p:txBody>
      </p:sp>
      <p:pic>
        <p:nvPicPr>
          <p:cNvPr id="10" name="Google Shape;1125;p83"/>
          <p:cNvPicPr preferRelativeResize="0"/>
          <p:nvPr/>
        </p:nvPicPr>
        <p:blipFill rotWithShape="1">
          <a:blip r:embed="rId2">
            <a:alphaModFix/>
          </a:blip>
          <a:srcRect b="8130"/>
          <a:stretch/>
        </p:blipFill>
        <p:spPr>
          <a:xfrm>
            <a:off x="1601360" y="1242287"/>
            <a:ext cx="6126040" cy="2752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1453434" y="852380"/>
            <a:ext cx="6725948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Learners’ rating of the effectiveness of the issues (1 = very low, 5 = very high)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BD2043-ECB0-4019-9EB1-1C7B9E5FBF22}"/>
              </a:ext>
            </a:extLst>
          </p:cNvPr>
          <p:cNvSpPr/>
          <p:nvPr/>
        </p:nvSpPr>
        <p:spPr>
          <a:xfrm>
            <a:off x="2276984" y="4100115"/>
            <a:ext cx="4317887" cy="646331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anchor="t">
            <a:spAutoFit/>
          </a:bodyPr>
          <a:lstStyle/>
          <a:p>
            <a:pPr algn="ctr"/>
            <a:r>
              <a:rPr lang="en-US" sz="1800" b="1" dirty="0">
                <a:latin typeface="Calibri"/>
                <a:cs typeface="Calibri"/>
              </a:rPr>
              <a:t>Almost all ratings &gt;= midpoint 3</a:t>
            </a:r>
          </a:p>
          <a:p>
            <a:pPr algn="ctr"/>
            <a:r>
              <a:rPr lang="en-US" sz="1800" b="1" dirty="0">
                <a:latin typeface="Calibri"/>
                <a:cs typeface="Calibri"/>
              </a:rPr>
              <a:t>All medians &amp; means &gt; midpoint 3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D7C068B5-B6DD-4EC7-B8A8-7CC25E8F7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51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1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 5: a) </a:t>
            </a:r>
            <a:r>
              <a:rPr lang="en-US" dirty="0" err="1"/>
              <a:t>CoReaDa</a:t>
            </a:r>
            <a:r>
              <a:rPr lang="en-US" dirty="0"/>
              <a:t> usability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1187848"/>
            <a:ext cx="6048375" cy="31718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7849" y="841852"/>
            <a:ext cx="4761094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Task-based experiment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B69D2D55-25EC-4427-AB7C-F67D41208A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52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93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 5: a) </a:t>
            </a:r>
            <a:r>
              <a:rPr lang="en-US" dirty="0" err="1"/>
              <a:t>CoReaDa</a:t>
            </a:r>
            <a:r>
              <a:rPr lang="en-US" dirty="0"/>
              <a:t> usability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371947" y="849294"/>
            <a:ext cx="4761094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Performance metrics computed from the tasks results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30" y="1187848"/>
            <a:ext cx="6753225" cy="34099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BD2043-ECB0-4019-9EB1-1C7B9E5FBF22}"/>
              </a:ext>
            </a:extLst>
          </p:cNvPr>
          <p:cNvSpPr/>
          <p:nvPr/>
        </p:nvSpPr>
        <p:spPr>
          <a:xfrm>
            <a:off x="7005642" y="1569630"/>
            <a:ext cx="2006539" cy="175432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anchor="t">
            <a:spAutoFit/>
          </a:bodyPr>
          <a:lstStyle/>
          <a:p>
            <a:r>
              <a:rPr lang="en-US" sz="1800" b="1" dirty="0">
                <a:latin typeface="Calibri"/>
                <a:cs typeface="Calibri"/>
              </a:rPr>
              <a:t>Tasks mostly done quickly and successfully</a:t>
            </a:r>
          </a:p>
          <a:p>
            <a:endParaRPr lang="en-US" sz="1800" b="1" dirty="0">
              <a:latin typeface="Calibri"/>
              <a:cs typeface="Calibri"/>
            </a:endParaRPr>
          </a:p>
          <a:p>
            <a:r>
              <a:rPr lang="en-US" sz="1800" b="1" dirty="0">
                <a:latin typeface="Calibri"/>
                <a:cs typeface="Calibri"/>
              </a:rPr>
              <a:t>The guided visit helped!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448F5452-E79F-4C8A-BAF7-BA084FEAAD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53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9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 dirty="0" err="1"/>
              <a:t>Study</a:t>
            </a:r>
            <a:r>
              <a:rPr lang="fr" dirty="0"/>
              <a:t> 5: b) </a:t>
            </a:r>
            <a:r>
              <a:rPr lang="fr" dirty="0" err="1"/>
              <a:t>CoReaDa</a:t>
            </a:r>
            <a:r>
              <a:rPr lang="fr" dirty="0"/>
              <a:t> acceptance</a:t>
            </a:r>
            <a:endParaRPr lang="en-US" b="0" dirty="0"/>
          </a:p>
        </p:txBody>
      </p:sp>
      <p:sp>
        <p:nvSpPr>
          <p:cNvPr id="6" name="Rectangle 5"/>
          <p:cNvSpPr/>
          <p:nvPr/>
        </p:nvSpPr>
        <p:spPr>
          <a:xfrm>
            <a:off x="534870" y="863526"/>
            <a:ext cx="4621756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TAM questionnaire items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8" y="1436382"/>
            <a:ext cx="8896350" cy="2543175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0792C64-B292-41FD-BB18-96AF19EAD6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54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6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 dirty="0" err="1"/>
              <a:t>Study</a:t>
            </a:r>
            <a:r>
              <a:rPr lang="fr" dirty="0"/>
              <a:t> 5: b) </a:t>
            </a:r>
            <a:r>
              <a:rPr lang="fr" dirty="0" err="1"/>
              <a:t>CoReaDa</a:t>
            </a:r>
            <a:r>
              <a:rPr lang="fr" dirty="0"/>
              <a:t> acceptance</a:t>
            </a:r>
            <a:endParaRPr lang="en-US" b="0" dirty="0"/>
          </a:p>
        </p:txBody>
      </p:sp>
      <p:sp>
        <p:nvSpPr>
          <p:cNvPr id="6" name="Rectangle 5"/>
          <p:cNvSpPr/>
          <p:nvPr/>
        </p:nvSpPr>
        <p:spPr>
          <a:xfrm>
            <a:off x="534870" y="863526"/>
            <a:ext cx="4621756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TAM questionnaire results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58" y="1416930"/>
            <a:ext cx="7029450" cy="27336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BD2043-ECB0-4019-9EB1-1C7B9E5FBF22}"/>
              </a:ext>
            </a:extLst>
          </p:cNvPr>
          <p:cNvSpPr/>
          <p:nvPr/>
        </p:nvSpPr>
        <p:spPr>
          <a:xfrm>
            <a:off x="1785257" y="4100115"/>
            <a:ext cx="4942113" cy="646331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anchor="t">
            <a:spAutoFit/>
          </a:bodyPr>
          <a:lstStyle/>
          <a:p>
            <a:pPr algn="ctr"/>
            <a:r>
              <a:rPr lang="en-US" sz="1800" b="1" dirty="0">
                <a:latin typeface="Calibri"/>
                <a:cs typeface="Calibri"/>
              </a:rPr>
              <a:t>All means &gt; midpoint 4</a:t>
            </a:r>
          </a:p>
          <a:p>
            <a:pPr algn="ctr"/>
            <a:r>
              <a:rPr lang="en-US" sz="1800" b="1" dirty="0">
                <a:latin typeface="Calibri"/>
                <a:cs typeface="Calibri"/>
              </a:rPr>
              <a:t>PEU + PU </a:t>
            </a:r>
            <a:r>
              <a:rPr lang="en-US" sz="1800" b="1" dirty="0">
                <a:latin typeface="Calibri"/>
                <a:cs typeface="Calibri"/>
                <a:sym typeface="Wingdings" panose="05000000000000000000" pitchFamily="2" charset="2"/>
              </a:rPr>
              <a:t> Good attitude to effective use</a:t>
            </a:r>
            <a:endParaRPr lang="en-US" sz="1800" b="1" dirty="0">
              <a:latin typeface="Calibri"/>
              <a:cs typeface="Calibri"/>
            </a:endParaRP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224980C3-8C79-4D6A-88F8-1738E5785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55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1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1046577" y="862539"/>
            <a:ext cx="5756394" cy="35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>
                <a:solidFill>
                  <a:schemeClr val="bg1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rPr>
              <a:t>Introduction</a:t>
            </a:r>
            <a:endParaRPr sz="2200" b="1">
              <a:solidFill>
                <a:schemeClr val="bg1">
                  <a:lumMod val="7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641902" y="889909"/>
            <a:ext cx="359055" cy="3552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</a:t>
            </a:r>
            <a:endParaRPr sz="24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774925" y="86025"/>
            <a:ext cx="815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Roadmap</a:t>
            </a:r>
            <a:endParaRPr/>
          </a:p>
        </p:txBody>
      </p:sp>
      <p:cxnSp>
        <p:nvCxnSpPr>
          <p:cNvPr id="86" name="Google Shape;86;p16"/>
          <p:cNvCxnSpPr/>
          <p:nvPr/>
        </p:nvCxnSpPr>
        <p:spPr>
          <a:xfrm flipH="1">
            <a:off x="407495" y="766283"/>
            <a:ext cx="0" cy="3339036"/>
          </a:xfrm>
          <a:prstGeom prst="straightConnector1">
            <a:avLst/>
          </a:prstGeom>
          <a:noFill/>
          <a:ln w="19050" cap="flat" cmpd="sng">
            <a:solidFill>
              <a:srgbClr val="4E6E9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0" dist="342900" dir="16080000" algn="bl" rotWithShape="0">
              <a:srgbClr val="000000">
                <a:alpha val="50000"/>
              </a:srgbClr>
            </a:outerShdw>
            <a:reflection stA="1000" endPos="30000" dist="38100" dir="5400000" fadeDir="5400012" sy="-100000" algn="bl" rotWithShape="0"/>
          </a:effectLst>
        </p:spPr>
      </p:cxnSp>
      <p:grpSp>
        <p:nvGrpSpPr>
          <p:cNvPr id="87" name="Google Shape;87;p16"/>
          <p:cNvGrpSpPr/>
          <p:nvPr/>
        </p:nvGrpSpPr>
        <p:grpSpPr>
          <a:xfrm>
            <a:off x="641902" y="1347939"/>
            <a:ext cx="6161069" cy="439785"/>
            <a:chOff x="1477175" y="1328314"/>
            <a:chExt cx="6100068" cy="431161"/>
          </a:xfrm>
        </p:grpSpPr>
        <p:sp>
          <p:nvSpPr>
            <p:cNvPr id="88" name="Google Shape;88;p16"/>
            <p:cNvSpPr txBox="1"/>
            <p:nvPr/>
          </p:nvSpPr>
          <p:spPr>
            <a:xfrm>
              <a:off x="1877843" y="1328314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chemeClr val="bg1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Usage-based document 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chemeClr val="bg1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reengineering</a:t>
              </a:r>
              <a:endParaRPr sz="2200" b="1">
                <a:solidFill>
                  <a:schemeClr val="bg1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0" name="Google Shape;90;p16"/>
          <p:cNvGrpSpPr/>
          <p:nvPr/>
        </p:nvGrpSpPr>
        <p:grpSpPr>
          <a:xfrm>
            <a:off x="641902" y="2053926"/>
            <a:ext cx="6161069" cy="382635"/>
            <a:chOff x="1477175" y="1384342"/>
            <a:chExt cx="6100068" cy="375133"/>
          </a:xfrm>
        </p:grpSpPr>
        <p:sp>
          <p:nvSpPr>
            <p:cNvPr id="91" name="Google Shape;91;p16"/>
            <p:cNvSpPr txBox="1"/>
            <p:nvPr/>
          </p:nvSpPr>
          <p:spPr>
            <a:xfrm>
              <a:off x="1877843" y="1384342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chemeClr val="bg1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Course reading analytics</a:t>
              </a:r>
              <a:endParaRPr sz="2200" b="1">
                <a:solidFill>
                  <a:schemeClr val="bg1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3" name="Google Shape;93;p16"/>
          <p:cNvGrpSpPr/>
          <p:nvPr/>
        </p:nvGrpSpPr>
        <p:grpSpPr>
          <a:xfrm>
            <a:off x="641902" y="2491695"/>
            <a:ext cx="6161069" cy="382635"/>
            <a:chOff x="1477175" y="1384342"/>
            <a:chExt cx="6100068" cy="375133"/>
          </a:xfrm>
        </p:grpSpPr>
        <p:sp>
          <p:nvSpPr>
            <p:cNvPr id="94" name="Google Shape;94;p16"/>
            <p:cNvSpPr txBox="1"/>
            <p:nvPr/>
          </p:nvSpPr>
          <p:spPr>
            <a:xfrm>
              <a:off x="1877843" y="1384342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chemeClr val="bg1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CoReaDa </a:t>
              </a:r>
              <a:endParaRPr sz="2200" b="1" i="0" u="none" strike="noStrike" cap="none">
                <a:solidFill>
                  <a:schemeClr val="bg1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6" name="Google Shape;96;p16"/>
          <p:cNvGrpSpPr/>
          <p:nvPr/>
        </p:nvGrpSpPr>
        <p:grpSpPr>
          <a:xfrm>
            <a:off x="641902" y="3035763"/>
            <a:ext cx="6161069" cy="382635"/>
            <a:chOff x="1477175" y="1384342"/>
            <a:chExt cx="6100068" cy="375133"/>
          </a:xfrm>
        </p:grpSpPr>
        <p:sp>
          <p:nvSpPr>
            <p:cNvPr id="97" name="Google Shape;97;p16"/>
            <p:cNvSpPr txBox="1"/>
            <p:nvPr/>
          </p:nvSpPr>
          <p:spPr>
            <a:xfrm>
              <a:off x="1877843" y="1384342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chemeClr val="bg1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Evaluation studies</a:t>
              </a:r>
              <a:endParaRPr sz="2200" b="1" i="0" u="none" strike="noStrike" cap="none">
                <a:solidFill>
                  <a:schemeClr val="bg1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0" name="Google Shape;96;p16"/>
          <p:cNvGrpSpPr/>
          <p:nvPr/>
        </p:nvGrpSpPr>
        <p:grpSpPr>
          <a:xfrm>
            <a:off x="641902" y="3579831"/>
            <a:ext cx="6161069" cy="382635"/>
            <a:chOff x="1477175" y="1384342"/>
            <a:chExt cx="6100068" cy="375133"/>
          </a:xfrm>
        </p:grpSpPr>
        <p:sp>
          <p:nvSpPr>
            <p:cNvPr id="21" name="Google Shape;97;p16"/>
            <p:cNvSpPr txBox="1"/>
            <p:nvPr/>
          </p:nvSpPr>
          <p:spPr>
            <a:xfrm>
              <a:off x="1877843" y="1384342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chemeClr val="accent3"/>
                  </a:solidFill>
                  <a:latin typeface="Muli"/>
                  <a:ea typeface="Muli"/>
                  <a:cs typeface="Muli"/>
                  <a:sym typeface="Muli"/>
                </a:rPr>
                <a:t>Conclusion</a:t>
              </a:r>
              <a:endParaRPr sz="2200" b="1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2" name="Google Shape;98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aphicFrame>
        <p:nvGraphicFramePr>
          <p:cNvPr id="23" name="Tableau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361944"/>
              </p:ext>
            </p:extLst>
          </p:nvPr>
        </p:nvGraphicFramePr>
        <p:xfrm>
          <a:off x="4547054" y="753752"/>
          <a:ext cx="4385771" cy="3749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385771">
                  <a:extLst>
                    <a:ext uri="{9D8B030D-6E8A-4147-A177-3AD203B41FA5}">
                      <a16:colId xmlns:a16="http://schemas.microsoft.com/office/drawing/2014/main" val="1719028683"/>
                    </a:ext>
                  </a:extLst>
                </a:gridCol>
              </a:tblGrid>
              <a:tr h="1112520">
                <a:tc>
                  <a:txBody>
                    <a:bodyPr/>
                    <a:lstStyle/>
                    <a:p>
                      <a:pPr marL="361950" indent="-361950" algn="just">
                        <a:buFont typeface="+mj-lt"/>
                        <a:buAutoNum type="arabicPeriod"/>
                      </a:pPr>
                      <a:r>
                        <a:rPr lang="en-US" sz="1600" b="0" i="0" u="none" strike="noStrike" cap="none" baseline="0" dirty="0">
                          <a:solidFill>
                            <a:schemeClr val="accent3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 general framework for usage-based document reengineering</a:t>
                      </a:r>
                    </a:p>
                    <a:p>
                      <a:pPr marL="361950" indent="-361950" algn="just"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accent3"/>
                          </a:solidFill>
                          <a:latin typeface="Gill Sans" panose="020B0604020202020204" charset="0"/>
                          <a:cs typeface="Calibri" panose="020F0502020204030204" pitchFamily="34" charset="0"/>
                        </a:rPr>
                        <a:t>A model of document structures, and the related </a:t>
                      </a:r>
                      <a:r>
                        <a:rPr lang="en-US" sz="1600" b="0" i="0" u="none" strike="noStrike" cap="none" baseline="0" dirty="0">
                          <a:solidFill>
                            <a:schemeClr val="accent3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factors of comprehension and associated issues. </a:t>
                      </a:r>
                    </a:p>
                    <a:p>
                      <a:pPr marL="361950" indent="-361950" algn="just">
                        <a:buFont typeface="+mj-lt"/>
                        <a:buAutoNum type="arabicPeriod"/>
                      </a:pPr>
                      <a:r>
                        <a:rPr lang="en-US" sz="1600" b="0" i="0" u="none" strike="noStrike" cap="none" baseline="0" dirty="0">
                          <a:solidFill>
                            <a:schemeClr val="accent3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Taxonomy of document reengineering actions</a:t>
                      </a:r>
                    </a:p>
                    <a:p>
                      <a:pPr marL="361950" indent="-361950" algn="just">
                        <a:buFont typeface="+mj-lt"/>
                        <a:buAutoNum type="arabicPeriod"/>
                      </a:pPr>
                      <a:r>
                        <a:rPr lang="en-US" sz="1600" b="0" i="0" u="none" strike="noStrike" cap="none" dirty="0">
                          <a:solidFill>
                            <a:schemeClr val="accent3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 reading analytics approach for course revision</a:t>
                      </a:r>
                    </a:p>
                    <a:p>
                      <a:pPr marL="361950" indent="-361950" algn="just">
                        <a:buFont typeface="+mj-lt"/>
                        <a:buAutoNum type="arabicPeriod" startAt="5"/>
                      </a:pPr>
                      <a:r>
                        <a:rPr lang="en-US" sz="1600" b="0" i="0" u="none" strike="noStrike" cap="none" dirty="0">
                          <a:solidFill>
                            <a:schemeClr val="accent3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Reading session concept and algorithm</a:t>
                      </a:r>
                    </a:p>
                    <a:p>
                      <a:pPr marL="361950" indent="-361950" algn="just" rtl="0">
                        <a:buFont typeface="+mj-lt"/>
                        <a:buAutoNum type="arabicPeriod" startAt="5"/>
                      </a:pPr>
                      <a:r>
                        <a:rPr lang="en-US" sz="1600" b="0" i="0" u="none" strike="noStrike" cap="none" dirty="0">
                          <a:solidFill>
                            <a:schemeClr val="accent3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Taxonomy of reading session-based indicators, and their use for issue detection</a:t>
                      </a:r>
                    </a:p>
                    <a:p>
                      <a:pPr marL="361950" indent="-361950" algn="just" rtl="0">
                        <a:buFont typeface="+mj-lt"/>
                        <a:buAutoNum type="arabicPeriod" startAt="5"/>
                      </a:pPr>
                      <a:r>
                        <a:rPr lang="en-US" sz="1600" b="0" i="0" u="none" strike="noStrike" cap="none" dirty="0">
                          <a:solidFill>
                            <a:schemeClr val="accent3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Generation of revision suggestions based on the </a:t>
                      </a:r>
                      <a:r>
                        <a:rPr lang="en-US" sz="1600" b="0" i="0" u="none" strike="noStrike" cap="none">
                          <a:solidFill>
                            <a:schemeClr val="accent3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reading issues</a:t>
                      </a:r>
                      <a:endParaRPr lang="en-US" sz="1600" b="0" i="0" u="none" strike="noStrike" cap="none" dirty="0">
                        <a:solidFill>
                          <a:schemeClr val="accent3"/>
                        </a:solidFill>
                        <a:latin typeface="Gill Sans" panose="020B060402020202020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  <a:p>
                      <a:pPr marL="361950" indent="-361950" algn="just">
                        <a:buFont typeface="+mj-lt"/>
                        <a:buAutoNum type="arabicPeriod" startAt="5"/>
                      </a:pPr>
                      <a:r>
                        <a:rPr lang="en-US" sz="1600" b="0" i="0" u="none" strike="noStrike" cap="none" dirty="0">
                          <a:solidFill>
                            <a:schemeClr val="accent3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CoReaDa: a reading analytics dashboard.</a:t>
                      </a:r>
                    </a:p>
                    <a:p>
                      <a:pPr marL="361950" indent="-361950" algn="just">
                        <a:buFont typeface="+mj-lt"/>
                        <a:buAutoNum type="arabicPeriod" startAt="5"/>
                      </a:pPr>
                      <a:r>
                        <a:rPr lang="en-US" sz="1600" b="0" i="0" u="none" strike="noStrike" cap="none" dirty="0">
                          <a:solidFill>
                            <a:schemeClr val="accent3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 set of evaluation and validation studies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0493047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4467081" y="429129"/>
            <a:ext cx="1678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4E6E9A"/>
                </a:solidFill>
                <a:latin typeface="Muli"/>
                <a:ea typeface="Muli"/>
                <a:cs typeface="Muli"/>
              </a:rPr>
              <a:t>Contributions</a:t>
            </a:r>
            <a:endParaRPr lang="en-US" sz="2000" b="1">
              <a:solidFill>
                <a:srgbClr val="4E6E9A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A198BC6-BC40-4B94-ABCB-46C96DEB3A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56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27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4999"/>
              </a:lnSpc>
            </a:pPr>
            <a:r>
              <a:rPr lang="en-US" dirty="0"/>
              <a:t>We proposed a reading analytics approach for detecting learners’ needs and assisting authors in revising their courses</a:t>
            </a:r>
          </a:p>
          <a:p>
            <a:r>
              <a:rPr lang="en-US" dirty="0"/>
              <a:t>Promising results</a:t>
            </a:r>
          </a:p>
          <a:p>
            <a:pPr lvl="1"/>
            <a:r>
              <a:rPr lang="en-US" dirty="0"/>
              <a:t>Good understanding of learners’ reading behavior</a:t>
            </a:r>
          </a:p>
          <a:p>
            <a:pPr lvl="1"/>
            <a:r>
              <a:rPr lang="en-US" dirty="0"/>
              <a:t>Improved authors’ awareness about their course consumption </a:t>
            </a:r>
          </a:p>
          <a:p>
            <a:pPr lvl="1"/>
            <a:r>
              <a:rPr lang="en-US" dirty="0"/>
              <a:t>Identification of learners’ comprehension issues </a:t>
            </a:r>
          </a:p>
          <a:p>
            <a:pPr lvl="1"/>
            <a:r>
              <a:rPr lang="en-US" dirty="0"/>
              <a:t>Generation of revision suggestion</a:t>
            </a:r>
          </a:p>
          <a:p>
            <a:pPr lvl="1"/>
            <a:r>
              <a:rPr lang="en-US" dirty="0"/>
              <a:t>Authors support through all the revision process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6BBA30-1CD6-4559-BBB7-751A1C39CB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57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39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Perspectives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lnSpc>
                <a:spcPct val="114999"/>
              </a:lnSpc>
            </a:pPr>
            <a:r>
              <a:rPr lang="en-US" sz="2600" dirty="0"/>
              <a:t>A large-scale longitudinal study (in different contexts) </a:t>
            </a:r>
          </a:p>
          <a:p>
            <a:pPr>
              <a:lnSpc>
                <a:spcPct val="114999"/>
              </a:lnSpc>
            </a:pPr>
            <a:r>
              <a:rPr lang="en-US" sz="2600" dirty="0"/>
              <a:t>Traces of other learning activities</a:t>
            </a:r>
          </a:p>
          <a:p>
            <a:pPr>
              <a:lnSpc>
                <a:spcPct val="114999"/>
              </a:lnSpc>
            </a:pPr>
            <a:r>
              <a:rPr lang="en-US" sz="2600" dirty="0"/>
              <a:t>Client-side logs analysis &amp; indicators</a:t>
            </a:r>
            <a:endParaRPr lang="fr-FR" sz="2600" dirty="0"/>
          </a:p>
          <a:p>
            <a:pPr>
              <a:lnSpc>
                <a:spcPct val="114999"/>
              </a:lnSpc>
            </a:pPr>
            <a:r>
              <a:rPr lang="en-US" sz="2600" dirty="0"/>
              <a:t>Learners’ profiles (background, reading pace) and groups</a:t>
            </a:r>
          </a:p>
          <a:p>
            <a:r>
              <a:rPr lang="en-US" sz="2600" dirty="0"/>
              <a:t>Integration of course authoring tools</a:t>
            </a:r>
          </a:p>
          <a:p>
            <a:pPr>
              <a:lnSpc>
                <a:spcPct val="114999"/>
              </a:lnSpc>
            </a:pPr>
            <a:r>
              <a:rPr lang="en-US" sz="2600" dirty="0"/>
              <a:t>Learners’ dashboards and tools for self-monitoring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E9BD36-31B2-44E8-83F7-5ED12F7A20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58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7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output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“A framework for usage-based document reengineering” (2013) in Proceedings of the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2013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ACM Symposium on Document Engineering (DocEng’13), Florence, Italy, pages 99–102. ACM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“Towards reading session-based indicators in educational reading analytics” (2015) in Design for Teaching and Learning in a Networked World. Lecture Notes in 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Computer Science, vol 9307, pages 297–310. Springer, Cham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“Leveraging Learners’ Activity Logs for Course Reading Analytics Using Session-Based Indicators” (in press) in International Journal of Technology Enhanced Learning (IJ-TEL).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Inderscience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“Towards fine-grained reading dashboards for online course revision”. Educational Technology Research and Development (ETR&amp;D), (in press). Springer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EDE69C7-93FF-421B-B55F-365DDFA7FDB4}"/>
              </a:ext>
            </a:extLst>
          </p:cNvPr>
          <p:cNvSpPr txBox="1"/>
          <p:nvPr/>
        </p:nvSpPr>
        <p:spPr>
          <a:xfrm>
            <a:off x="4439830" y="4305020"/>
            <a:ext cx="4548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Gill Sans" panose="020B0604020202020204" charset="0"/>
              </a:rPr>
              <a:t>Thank you for your attention!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39ABDE0-4FA8-45BC-9265-2F343C9446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59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3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aim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Investigate the use of analytics on learners’ traces to </a:t>
            </a:r>
          </a:p>
          <a:p>
            <a:pPr>
              <a:buFontTx/>
              <a:buChar char="-"/>
            </a:pPr>
            <a:r>
              <a:rPr lang="en-US" dirty="0"/>
              <a:t>study learners’ </a:t>
            </a:r>
            <a:r>
              <a:rPr lang="en-US" b="1" dirty="0"/>
              <a:t>reading behavior</a:t>
            </a:r>
          </a:p>
          <a:p>
            <a:pPr>
              <a:buFontTx/>
              <a:buChar char="-"/>
            </a:pPr>
            <a:r>
              <a:rPr lang="en-US" dirty="0"/>
              <a:t>detect their </a:t>
            </a:r>
            <a:r>
              <a:rPr lang="en-US" b="1" dirty="0"/>
              <a:t>comprehension issues</a:t>
            </a:r>
            <a:r>
              <a:rPr lang="en-US" dirty="0"/>
              <a:t>,</a:t>
            </a:r>
          </a:p>
          <a:p>
            <a:pPr>
              <a:buFontTx/>
              <a:buChar char="-"/>
            </a:pPr>
            <a:r>
              <a:rPr lang="en-US" dirty="0"/>
              <a:t>Identify course </a:t>
            </a:r>
            <a:r>
              <a:rPr lang="en-US" b="1" dirty="0"/>
              <a:t>parts and aspect </a:t>
            </a:r>
            <a:r>
              <a:rPr lang="en-US" dirty="0"/>
              <a:t>related to those issues,</a:t>
            </a:r>
          </a:p>
          <a:p>
            <a:pPr>
              <a:buFontTx/>
              <a:buChar char="-"/>
            </a:pPr>
            <a:r>
              <a:rPr lang="en-US" b="1" dirty="0"/>
              <a:t>suggest remediation actions</a:t>
            </a:r>
            <a:r>
              <a:rPr lang="en-US" dirty="0"/>
              <a:t> to authors to improve their contents </a:t>
            </a:r>
          </a:p>
          <a:p>
            <a:pPr marL="0" lv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5" name="Groupe 4"/>
          <p:cNvGrpSpPr/>
          <p:nvPr/>
        </p:nvGrpSpPr>
        <p:grpSpPr>
          <a:xfrm>
            <a:off x="150102" y="3247726"/>
            <a:ext cx="8860170" cy="1519537"/>
            <a:chOff x="40054" y="3251102"/>
            <a:chExt cx="9058171" cy="1317286"/>
          </a:xfrm>
        </p:grpSpPr>
        <p:sp>
          <p:nvSpPr>
            <p:cNvPr id="6" name="Rectangle 5"/>
            <p:cNvSpPr/>
            <p:nvPr/>
          </p:nvSpPr>
          <p:spPr>
            <a:xfrm>
              <a:off x="40054" y="3466022"/>
              <a:ext cx="5231078" cy="1034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19100" lvl="0" indent="-342900">
                <a:lnSpc>
                  <a:spcPct val="115000"/>
                </a:lnSpc>
                <a:buSzPts val="2400"/>
                <a:buFont typeface="+mj-lt"/>
                <a:buAutoNum type="arabicPeriod"/>
              </a:pPr>
              <a:r>
                <a:rPr lang="en-US" sz="1800" dirty="0">
                  <a:solidFill>
                    <a:srgbClr val="434343"/>
                  </a:solidFill>
                  <a:latin typeface="Gill Sans"/>
                  <a:ea typeface="Gill Sans"/>
                  <a:cs typeface="Gill Sans"/>
                  <a:sym typeface="Gill Sans"/>
                </a:rPr>
                <a:t>Increase in data captured (‘big data’) </a:t>
              </a:r>
            </a:p>
            <a:p>
              <a:pPr marL="419100" lvl="0" indent="-342900">
                <a:lnSpc>
                  <a:spcPct val="115000"/>
                </a:lnSpc>
                <a:buSzPts val="2400"/>
                <a:buFont typeface="+mj-lt"/>
                <a:buAutoNum type="arabicPeriod"/>
              </a:pPr>
              <a:r>
                <a:rPr lang="en-US" sz="1800" dirty="0">
                  <a:solidFill>
                    <a:srgbClr val="434343"/>
                  </a:solidFill>
                  <a:latin typeface="Gill Sans"/>
                  <a:ea typeface="Gill Sans"/>
                  <a:cs typeface="Gill Sans"/>
                  <a:sym typeface="Gill Sans"/>
                </a:rPr>
                <a:t>Advancement in computing facilities </a:t>
              </a:r>
            </a:p>
            <a:p>
              <a:pPr marL="419100" lvl="0" indent="-342900">
                <a:lnSpc>
                  <a:spcPct val="115000"/>
                </a:lnSpc>
                <a:buSzPts val="2400"/>
                <a:buFont typeface="+mj-lt"/>
                <a:buAutoNum type="arabicPeriod"/>
              </a:pPr>
              <a:r>
                <a:rPr lang="en-US" sz="1800" dirty="0">
                  <a:solidFill>
                    <a:srgbClr val="434343"/>
                  </a:solidFill>
                  <a:latin typeface="Gill Sans"/>
                  <a:ea typeface="Gill Sans"/>
                  <a:cs typeface="Gill Sans"/>
                  <a:sym typeface="Gill Sans"/>
                </a:rPr>
                <a:t>Popularization of analysis methods</a:t>
              </a:r>
            </a:p>
          </p:txBody>
        </p:sp>
        <p:sp>
          <p:nvSpPr>
            <p:cNvPr id="7" name="Google Shape;135;p21"/>
            <p:cNvSpPr/>
            <p:nvPr/>
          </p:nvSpPr>
          <p:spPr>
            <a:xfrm>
              <a:off x="3946124" y="3451225"/>
              <a:ext cx="342497" cy="962307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" name="Google Shape;137;p21"/>
            <p:cNvSpPr txBox="1"/>
            <p:nvPr/>
          </p:nvSpPr>
          <p:spPr>
            <a:xfrm>
              <a:off x="4344267" y="3251102"/>
              <a:ext cx="4753958" cy="13172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000" tIns="72000" rIns="72000" bIns="720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 b="1" dirty="0">
                  <a:solidFill>
                    <a:srgbClr val="434343"/>
                  </a:solidFill>
                  <a:latin typeface="Gill Sans"/>
                  <a:ea typeface="Gill Sans"/>
                  <a:cs typeface="Gill Sans"/>
                  <a:sym typeface="Gill Sans"/>
                </a:rPr>
                <a:t>Learning analytics</a:t>
              </a:r>
              <a:r>
                <a:rPr lang="fr" sz="1800" dirty="0">
                  <a:solidFill>
                    <a:srgbClr val="434343"/>
                  </a:solidFill>
                  <a:latin typeface="Gill Sans"/>
                  <a:ea typeface="Gill Sans"/>
                  <a:cs typeface="Gill Sans"/>
                  <a:sym typeface="Gill Sans"/>
                </a:rPr>
                <a:t> </a:t>
              </a:r>
            </a:p>
            <a:p>
              <a:pPr lvl="0" algn="ctr">
                <a:lnSpc>
                  <a:spcPct val="115000"/>
                </a:lnSpc>
              </a:pPr>
              <a:r>
                <a:rPr lang="fr" sz="1600" i="1" dirty="0">
                  <a:solidFill>
                    <a:srgbClr val="434343"/>
                  </a:solidFill>
                  <a:latin typeface="Gill Sans"/>
                  <a:ea typeface="Gill Sans"/>
                  <a:cs typeface="Gill Sans"/>
                  <a:sym typeface="Gill Sans"/>
                </a:rPr>
                <a:t>Measurement</a:t>
              </a:r>
              <a:r>
                <a:rPr lang="fr" sz="1600" dirty="0">
                  <a:solidFill>
                    <a:srgbClr val="434343"/>
                  </a:solidFill>
                  <a:latin typeface="Gill Sans"/>
                  <a:ea typeface="Gill Sans"/>
                  <a:cs typeface="Gill Sans"/>
                  <a:sym typeface="Gill Sans"/>
                </a:rPr>
                <a:t>, </a:t>
              </a:r>
              <a:r>
                <a:rPr lang="fr" sz="1600" i="1" dirty="0">
                  <a:solidFill>
                    <a:srgbClr val="434343"/>
                  </a:solidFill>
                  <a:latin typeface="Gill Sans"/>
                  <a:ea typeface="Gill Sans"/>
                  <a:cs typeface="Gill Sans"/>
                  <a:sym typeface="Gill Sans"/>
                </a:rPr>
                <a:t>collection</a:t>
              </a:r>
              <a:r>
                <a:rPr lang="fr" sz="1600" dirty="0">
                  <a:solidFill>
                    <a:srgbClr val="434343"/>
                  </a:solidFill>
                  <a:latin typeface="Gill Sans"/>
                  <a:ea typeface="Gill Sans"/>
                  <a:cs typeface="Gill Sans"/>
                  <a:sym typeface="Gill Sans"/>
                </a:rPr>
                <a:t>, </a:t>
              </a:r>
              <a:r>
                <a:rPr lang="fr" sz="1600" i="1" dirty="0">
                  <a:solidFill>
                    <a:srgbClr val="434343"/>
                  </a:solidFill>
                  <a:latin typeface="Gill Sans"/>
                  <a:ea typeface="Gill Sans"/>
                  <a:cs typeface="Gill Sans"/>
                  <a:sym typeface="Gill Sans"/>
                </a:rPr>
                <a:t>analysis</a:t>
              </a:r>
              <a:r>
                <a:rPr lang="fr" sz="1600" dirty="0">
                  <a:solidFill>
                    <a:srgbClr val="434343"/>
                  </a:solidFill>
                  <a:latin typeface="Gill Sans"/>
                  <a:ea typeface="Gill Sans"/>
                  <a:cs typeface="Gill Sans"/>
                  <a:sym typeface="Gill Sans"/>
                </a:rPr>
                <a:t> and </a:t>
              </a:r>
              <a:r>
                <a:rPr lang="fr" sz="1600" i="1" dirty="0">
                  <a:solidFill>
                    <a:srgbClr val="434343"/>
                  </a:solidFill>
                  <a:latin typeface="Gill Sans"/>
                  <a:ea typeface="Gill Sans"/>
                  <a:cs typeface="Gill Sans"/>
                  <a:sym typeface="Gill Sans"/>
                </a:rPr>
                <a:t>reporting</a:t>
              </a:r>
              <a:r>
                <a:rPr lang="fr" sz="1600" dirty="0">
                  <a:solidFill>
                    <a:srgbClr val="434343"/>
                  </a:solidFill>
                  <a:latin typeface="Gill Sans"/>
                  <a:ea typeface="Gill Sans"/>
                  <a:cs typeface="Gill Sans"/>
                  <a:sym typeface="Gill Sans"/>
                </a:rPr>
                <a:t> of data about learners and their contexts, for purposes of </a:t>
              </a:r>
              <a:r>
                <a:rPr lang="fr" sz="1600" u="sng" dirty="0">
                  <a:solidFill>
                    <a:srgbClr val="434343"/>
                  </a:solidFill>
                  <a:latin typeface="Gill Sans"/>
                  <a:ea typeface="Gill Sans"/>
                  <a:cs typeface="Gill Sans"/>
                  <a:sym typeface="Gill Sans"/>
                </a:rPr>
                <a:t>understanding</a:t>
              </a:r>
              <a:r>
                <a:rPr lang="fr" sz="1600" dirty="0">
                  <a:solidFill>
                    <a:srgbClr val="434343"/>
                  </a:solidFill>
                  <a:latin typeface="Gill Sans"/>
                  <a:ea typeface="Gill Sans"/>
                  <a:cs typeface="Gill Sans"/>
                  <a:sym typeface="Gill Sans"/>
                </a:rPr>
                <a:t> and </a:t>
              </a:r>
              <a:r>
                <a:rPr lang="fr" sz="1600" u="sng" dirty="0">
                  <a:solidFill>
                    <a:srgbClr val="434343"/>
                  </a:solidFill>
                  <a:latin typeface="Gill Sans"/>
                  <a:ea typeface="Gill Sans"/>
                  <a:cs typeface="Gill Sans"/>
                  <a:sym typeface="Gill Sans"/>
                </a:rPr>
                <a:t>optimizing</a:t>
              </a:r>
              <a:r>
                <a:rPr lang="fr" sz="1600" dirty="0">
                  <a:solidFill>
                    <a:srgbClr val="434343"/>
                  </a:solidFill>
                  <a:latin typeface="Gill Sans"/>
                  <a:ea typeface="Gill Sans"/>
                  <a:cs typeface="Gill Sans"/>
                  <a:sym typeface="Gill Sans"/>
                </a:rPr>
                <a:t> learning and its environments (Siemens 2013)</a:t>
              </a:r>
              <a:endParaRPr sz="1600" dirty="0">
                <a:solidFill>
                  <a:srgbClr val="43434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42B52D-BF8B-4B0A-A20E-09BCAE6415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6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2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894177" y="1043514"/>
            <a:ext cx="5756394" cy="35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bg1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rPr>
              <a:t>Introduction</a:t>
            </a:r>
            <a:endParaRPr sz="2000" b="1">
              <a:solidFill>
                <a:schemeClr val="bg1">
                  <a:lumMod val="7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489502" y="1070884"/>
            <a:ext cx="359055" cy="3552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</a:t>
            </a:r>
            <a:endParaRPr sz="20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774925" y="86025"/>
            <a:ext cx="815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Roadmap</a:t>
            </a:r>
            <a:endParaRPr/>
          </a:p>
        </p:txBody>
      </p:sp>
      <p:cxnSp>
        <p:nvCxnSpPr>
          <p:cNvPr id="86" name="Google Shape;86;p16"/>
          <p:cNvCxnSpPr/>
          <p:nvPr/>
        </p:nvCxnSpPr>
        <p:spPr>
          <a:xfrm flipH="1">
            <a:off x="255095" y="947258"/>
            <a:ext cx="0" cy="3339036"/>
          </a:xfrm>
          <a:prstGeom prst="straightConnector1">
            <a:avLst/>
          </a:prstGeom>
          <a:noFill/>
          <a:ln w="19050" cap="flat" cmpd="sng">
            <a:solidFill>
              <a:srgbClr val="4E6E9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0" dist="342900" dir="16080000" algn="bl" rotWithShape="0">
              <a:srgbClr val="000000">
                <a:alpha val="50000"/>
              </a:srgbClr>
            </a:outerShdw>
            <a:reflection stA="1000" endPos="30000" dist="38100" dir="5400000" fadeDir="5400012" sy="-100000" algn="bl" rotWithShape="0"/>
          </a:effectLst>
        </p:spPr>
      </p:cxnSp>
      <p:grpSp>
        <p:nvGrpSpPr>
          <p:cNvPr id="87" name="Google Shape;87;p16"/>
          <p:cNvGrpSpPr/>
          <p:nvPr/>
        </p:nvGrpSpPr>
        <p:grpSpPr>
          <a:xfrm>
            <a:off x="489502" y="1490818"/>
            <a:ext cx="6161069" cy="477885"/>
            <a:chOff x="1477175" y="1290962"/>
            <a:chExt cx="6100068" cy="468513"/>
          </a:xfrm>
        </p:grpSpPr>
        <p:sp>
          <p:nvSpPr>
            <p:cNvPr id="88" name="Google Shape;88;p16"/>
            <p:cNvSpPr txBox="1"/>
            <p:nvPr/>
          </p:nvSpPr>
          <p:spPr>
            <a:xfrm>
              <a:off x="1877843" y="1290962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 b="1">
                  <a:solidFill>
                    <a:schemeClr val="accent3"/>
                  </a:solidFill>
                  <a:latin typeface="Muli"/>
                  <a:ea typeface="Muli"/>
                  <a:cs typeface="Muli"/>
                  <a:sym typeface="Muli"/>
                </a:rPr>
                <a:t>Usage-based document 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 b="1">
                  <a:solidFill>
                    <a:schemeClr val="accent3"/>
                  </a:solidFill>
                  <a:latin typeface="Muli"/>
                  <a:ea typeface="Muli"/>
                  <a:cs typeface="Muli"/>
                  <a:sym typeface="Muli"/>
                </a:rPr>
                <a:t>reengineering</a:t>
              </a:r>
              <a:endParaRPr sz="2000" b="1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20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0" name="Google Shape;90;p16"/>
          <p:cNvGrpSpPr/>
          <p:nvPr/>
        </p:nvGrpSpPr>
        <p:grpSpPr>
          <a:xfrm>
            <a:off x="489502" y="2177751"/>
            <a:ext cx="6161069" cy="382635"/>
            <a:chOff x="1477175" y="1384342"/>
            <a:chExt cx="6100068" cy="375133"/>
          </a:xfrm>
        </p:grpSpPr>
        <p:sp>
          <p:nvSpPr>
            <p:cNvPr id="91" name="Google Shape;91;p16"/>
            <p:cNvSpPr txBox="1"/>
            <p:nvPr/>
          </p:nvSpPr>
          <p:spPr>
            <a:xfrm>
              <a:off x="1877843" y="1384342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 b="1">
                  <a:solidFill>
                    <a:srgbClr val="4E6E9A"/>
                  </a:solidFill>
                  <a:latin typeface="Muli"/>
                  <a:ea typeface="Muli"/>
                  <a:cs typeface="Muli"/>
                  <a:sym typeface="Muli"/>
                </a:rPr>
                <a:t>Course reading analytics</a:t>
              </a:r>
              <a:endParaRPr sz="2000" b="1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20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3" name="Google Shape;93;p16"/>
          <p:cNvGrpSpPr/>
          <p:nvPr/>
        </p:nvGrpSpPr>
        <p:grpSpPr>
          <a:xfrm>
            <a:off x="489502" y="2672670"/>
            <a:ext cx="6161069" cy="382635"/>
            <a:chOff x="1477175" y="1384342"/>
            <a:chExt cx="6100068" cy="375133"/>
          </a:xfrm>
        </p:grpSpPr>
        <p:sp>
          <p:nvSpPr>
            <p:cNvPr id="94" name="Google Shape;94;p16"/>
            <p:cNvSpPr txBox="1"/>
            <p:nvPr/>
          </p:nvSpPr>
          <p:spPr>
            <a:xfrm>
              <a:off x="1877843" y="1384342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 b="1">
                  <a:solidFill>
                    <a:srgbClr val="4E6E9A"/>
                  </a:solidFill>
                  <a:latin typeface="Muli"/>
                  <a:ea typeface="Muli"/>
                  <a:cs typeface="Muli"/>
                  <a:sym typeface="Muli"/>
                </a:rPr>
                <a:t>CoReaDa </a:t>
              </a:r>
              <a:endParaRPr sz="2000" b="1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20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6" name="Google Shape;96;p16"/>
          <p:cNvGrpSpPr/>
          <p:nvPr/>
        </p:nvGrpSpPr>
        <p:grpSpPr>
          <a:xfrm>
            <a:off x="489502" y="3216738"/>
            <a:ext cx="6161069" cy="382635"/>
            <a:chOff x="1477175" y="1384342"/>
            <a:chExt cx="6100068" cy="375133"/>
          </a:xfrm>
        </p:grpSpPr>
        <p:sp>
          <p:nvSpPr>
            <p:cNvPr id="97" name="Google Shape;97;p16"/>
            <p:cNvSpPr txBox="1"/>
            <p:nvPr/>
          </p:nvSpPr>
          <p:spPr>
            <a:xfrm>
              <a:off x="1877843" y="1384342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 b="1">
                  <a:solidFill>
                    <a:srgbClr val="4E6E9A"/>
                  </a:solidFill>
                  <a:latin typeface="Muli"/>
                  <a:ea typeface="Muli"/>
                  <a:cs typeface="Muli"/>
                  <a:sym typeface="Muli"/>
                </a:rPr>
                <a:t>Evaluation studies</a:t>
              </a:r>
              <a:endParaRPr sz="2000" b="1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20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0" name="Google Shape;96;p16"/>
          <p:cNvGrpSpPr/>
          <p:nvPr/>
        </p:nvGrpSpPr>
        <p:grpSpPr>
          <a:xfrm>
            <a:off x="489502" y="3760806"/>
            <a:ext cx="6161069" cy="382635"/>
            <a:chOff x="1477175" y="1384342"/>
            <a:chExt cx="6100068" cy="375133"/>
          </a:xfrm>
        </p:grpSpPr>
        <p:sp>
          <p:nvSpPr>
            <p:cNvPr id="21" name="Google Shape;97;p16"/>
            <p:cNvSpPr txBox="1"/>
            <p:nvPr/>
          </p:nvSpPr>
          <p:spPr>
            <a:xfrm>
              <a:off x="1877843" y="1384342"/>
              <a:ext cx="56994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 b="1">
                  <a:solidFill>
                    <a:srgbClr val="4E6E9A"/>
                  </a:solidFill>
                  <a:latin typeface="Muli"/>
                  <a:ea typeface="Muli"/>
                  <a:cs typeface="Muli"/>
                  <a:sym typeface="Muli"/>
                </a:rPr>
                <a:t>Conclusion</a:t>
              </a:r>
              <a:endParaRPr sz="2000" b="1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2" name="Google Shape;98;p16"/>
            <p:cNvSpPr/>
            <p:nvPr/>
          </p:nvSpPr>
          <p:spPr>
            <a:xfrm>
              <a:off x="1477175" y="1411175"/>
              <a:ext cx="355500" cy="3483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20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56517"/>
              </p:ext>
            </p:extLst>
          </p:nvPr>
        </p:nvGraphicFramePr>
        <p:xfrm>
          <a:off x="4547054" y="753752"/>
          <a:ext cx="4385771" cy="3749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385771">
                  <a:extLst>
                    <a:ext uri="{9D8B030D-6E8A-4147-A177-3AD203B41FA5}">
                      <a16:colId xmlns:a16="http://schemas.microsoft.com/office/drawing/2014/main" val="1719028683"/>
                    </a:ext>
                  </a:extLst>
                </a:gridCol>
              </a:tblGrid>
              <a:tr h="1112520">
                <a:tc>
                  <a:txBody>
                    <a:bodyPr/>
                    <a:lstStyle/>
                    <a:p>
                      <a:pPr marL="361950" indent="-361950" algn="just">
                        <a:buFont typeface="+mj-lt"/>
                        <a:buAutoNum type="arabicPeriod"/>
                      </a:pPr>
                      <a:r>
                        <a:rPr lang="en-US" sz="1600" b="0" i="0" u="none" strike="noStrike" cap="none" baseline="0" dirty="0">
                          <a:solidFill>
                            <a:schemeClr val="accent3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 general framework for usage-based document reengineering</a:t>
                      </a:r>
                    </a:p>
                    <a:p>
                      <a:pPr marL="361950" indent="-361950" algn="just"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accent3"/>
                          </a:solidFill>
                          <a:latin typeface="Gill Sans" panose="020B0604020202020204" charset="0"/>
                          <a:cs typeface="Calibri" panose="020F0502020204030204" pitchFamily="34" charset="0"/>
                        </a:rPr>
                        <a:t>A model of document structures, and the related </a:t>
                      </a:r>
                      <a:r>
                        <a:rPr lang="en-US" sz="1600" b="0" i="0" u="none" strike="noStrike" cap="none" baseline="0" dirty="0">
                          <a:solidFill>
                            <a:schemeClr val="accent3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factors of comprehension and associated issues. </a:t>
                      </a:r>
                    </a:p>
                    <a:p>
                      <a:pPr marL="361950" indent="-361950" algn="just">
                        <a:buFont typeface="+mj-lt"/>
                        <a:buAutoNum type="arabicPeriod"/>
                      </a:pPr>
                      <a:r>
                        <a:rPr lang="en-US" sz="1600" b="0" i="0" u="none" strike="noStrike" cap="none" baseline="0" dirty="0">
                          <a:solidFill>
                            <a:schemeClr val="accent3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Taxonomy of document reengineering actions</a:t>
                      </a:r>
                    </a:p>
                    <a:p>
                      <a:pPr marL="361950" indent="-361950" algn="just">
                        <a:buFont typeface="+mj-lt"/>
                        <a:buAutoNum type="arabicPeriod"/>
                      </a:pPr>
                      <a:r>
                        <a:rPr lang="en-US" sz="1600" b="0" i="0" u="none" strike="noStrike" cap="none" dirty="0">
                          <a:solidFill>
                            <a:srgbClr val="4E6E9A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 reading analytics approach for course revision</a:t>
                      </a:r>
                    </a:p>
                    <a:p>
                      <a:pPr marL="361950" indent="-361950" algn="just">
                        <a:buFont typeface="+mj-lt"/>
                        <a:buAutoNum type="arabicPeriod" startAt="5"/>
                      </a:pPr>
                      <a:r>
                        <a:rPr lang="en-US" sz="1600" b="0" i="0" u="none" strike="noStrike" cap="none" dirty="0">
                          <a:solidFill>
                            <a:srgbClr val="4E6E9A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Reading session concept and algorithm</a:t>
                      </a:r>
                    </a:p>
                    <a:p>
                      <a:pPr marL="361950" indent="-361950" algn="just" rtl="0">
                        <a:buFont typeface="+mj-lt"/>
                        <a:buAutoNum type="arabicPeriod" startAt="5"/>
                      </a:pPr>
                      <a:r>
                        <a:rPr lang="en-US" sz="1600" b="0" i="0" u="none" strike="noStrike" cap="none" dirty="0">
                          <a:solidFill>
                            <a:srgbClr val="4E6E9A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Taxonomy of reading session-based indicators, and their use for issue detection</a:t>
                      </a:r>
                    </a:p>
                    <a:p>
                      <a:pPr marL="361950" indent="-361950" algn="just" rtl="0">
                        <a:buFont typeface="+mj-lt"/>
                        <a:buAutoNum type="arabicPeriod" startAt="5"/>
                      </a:pPr>
                      <a:r>
                        <a:rPr lang="en-US" sz="1600" b="0" i="0" u="none" strike="noStrike" cap="none" dirty="0">
                          <a:solidFill>
                            <a:srgbClr val="4E6E9A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Generation of revision suggestions based on the reading issues</a:t>
                      </a:r>
                    </a:p>
                    <a:p>
                      <a:pPr marL="361950" indent="-361950" algn="just">
                        <a:buFont typeface="+mj-lt"/>
                        <a:buAutoNum type="arabicPeriod" startAt="5"/>
                      </a:pPr>
                      <a:r>
                        <a:rPr lang="en-US" sz="1600" b="0" i="0" u="none" strike="noStrike" cap="none" dirty="0">
                          <a:solidFill>
                            <a:srgbClr val="4E6E9A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CoReaDa: a reading analytics dashboard.</a:t>
                      </a:r>
                    </a:p>
                    <a:p>
                      <a:pPr marL="361950" indent="-361950" algn="just">
                        <a:buFont typeface="+mj-lt"/>
                        <a:buAutoNum type="arabicPeriod" startAt="5"/>
                      </a:pPr>
                      <a:r>
                        <a:rPr lang="en-US" sz="1600" b="0" i="0" u="none" strike="noStrike" cap="none" dirty="0">
                          <a:solidFill>
                            <a:srgbClr val="4E6E9A"/>
                          </a:solidFill>
                          <a:latin typeface="Gill Sans" panose="020B060402020202020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 set of evaluation and validation studies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0493047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467081" y="429129"/>
            <a:ext cx="1678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4E6E9A"/>
                </a:solidFill>
                <a:latin typeface="Muli"/>
                <a:ea typeface="Muli"/>
                <a:cs typeface="Muli"/>
              </a:rPr>
              <a:t>Contributions</a:t>
            </a:r>
            <a:endParaRPr lang="en-US" sz="2000" b="1">
              <a:solidFill>
                <a:srgbClr val="4E6E9A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9FAB43-C4C3-4C66-8849-A07F4AA23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7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87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Usage-based document reengineering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301" y="808860"/>
            <a:ext cx="8841857" cy="6882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36000" tIns="36000" rIns="36000" bIns="36000">
            <a:spAutoFit/>
          </a:bodyPr>
          <a:lstStyle/>
          <a:p>
            <a:pPr algn="ctr"/>
            <a:r>
              <a:rPr lang="en-US" sz="2000">
                <a:solidFill>
                  <a:srgbClr val="434343"/>
                </a:solidFill>
                <a:latin typeface="Gill Sans"/>
                <a:sym typeface="Gill Sans"/>
              </a:rPr>
              <a:t>“Usage-based document reengineering is the alteration of document content and structures to reconstitute it in a new form, in response to readers’ usages”</a:t>
            </a:r>
            <a:endParaRPr lang="en-US" sz="2000"/>
          </a:p>
        </p:txBody>
      </p:sp>
      <p:pic>
        <p:nvPicPr>
          <p:cNvPr id="7" name="Google Shape;3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655" y="1753809"/>
            <a:ext cx="6270568" cy="27567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0AC1297-C23D-4218-91E6-4E5BE39AF4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8</a:t>
            </a:fld>
            <a:r>
              <a:rPr lang="en-US"/>
              <a:t>/59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8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3"/>
          </p:nvPr>
        </p:nvSpPr>
        <p:spPr>
          <a:xfrm>
            <a:off x="250318" y="964534"/>
            <a:ext cx="4919089" cy="3698683"/>
          </a:xfrm>
        </p:spPr>
        <p:txBody>
          <a:bodyPr>
            <a:normAutofit/>
          </a:bodyPr>
          <a:lstStyle/>
          <a:p>
            <a:r>
              <a:rPr lang="en-US" dirty="0"/>
              <a:t>Reengineering action</a:t>
            </a:r>
          </a:p>
          <a:p>
            <a:pPr lvl="1"/>
            <a:r>
              <a:rPr lang="en-US" dirty="0"/>
              <a:t>(edit) primitives</a:t>
            </a:r>
          </a:p>
          <a:p>
            <a:pPr lvl="1"/>
            <a:r>
              <a:rPr lang="en-US" dirty="0"/>
              <a:t>(on a ) target</a:t>
            </a:r>
          </a:p>
          <a:p>
            <a:pPr lvl="1"/>
            <a:r>
              <a:rPr lang="en-US" dirty="0"/>
              <a:t>(to resolve an) issue</a:t>
            </a:r>
          </a:p>
          <a:p>
            <a:r>
              <a:rPr lang="en-US" dirty="0"/>
              <a:t>Primitives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Possible edit actions</a:t>
            </a:r>
          </a:p>
          <a:p>
            <a:r>
              <a:rPr lang="en-US" dirty="0"/>
              <a:t>Target </a:t>
            </a:r>
            <a:r>
              <a:rPr lang="en-US" dirty="0">
                <a:sym typeface="Wingdings" panose="05000000000000000000" pitchFamily="2" charset="2"/>
              </a:rPr>
              <a:t> Document element</a:t>
            </a:r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Issues  from the document structures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Usage-based document reengineering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5475780" y="964533"/>
            <a:ext cx="3374709" cy="3370399"/>
            <a:chOff x="5475780" y="964534"/>
            <a:chExt cx="2414485" cy="2959392"/>
          </a:xfrm>
        </p:grpSpPr>
        <p:grpSp>
          <p:nvGrpSpPr>
            <p:cNvPr id="7" name="Groupe 6"/>
            <p:cNvGrpSpPr/>
            <p:nvPr/>
          </p:nvGrpSpPr>
          <p:grpSpPr>
            <a:xfrm>
              <a:off x="5475781" y="964534"/>
              <a:ext cx="659871" cy="659871"/>
              <a:chOff x="1276981" y="147"/>
              <a:chExt cx="659871" cy="659871"/>
            </a:xfrm>
          </p:grpSpPr>
          <p:sp>
            <p:nvSpPr>
              <p:cNvPr id="24" name="Ellipse 23"/>
              <p:cNvSpPr/>
              <p:nvPr/>
            </p:nvSpPr>
            <p:spPr>
              <a:xfrm>
                <a:off x="1276981" y="147"/>
                <a:ext cx="659871" cy="659871"/>
              </a:xfrm>
              <a:prstGeom prst="ellipse">
                <a:avLst/>
              </a:prstGeom>
            </p:spPr>
            <p:style>
              <a:lnRef idx="3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Ellipse 4"/>
              <p:cNvSpPr txBox="1"/>
              <p:nvPr/>
            </p:nvSpPr>
            <p:spPr>
              <a:xfrm>
                <a:off x="1373617" y="96783"/>
                <a:ext cx="466599" cy="46659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5240" tIns="15240" rIns="15240" bIns="15240" numCol="1" spcCol="1270" anchor="ctr" anchorCtr="0">
                <a:noAutofit/>
              </a:bodyPr>
              <a:lstStyle/>
              <a:p>
                <a:pPr lvl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FR" b="1" kern="1200">
                    <a:latin typeface="Calibri" panose="020F0502020204030204" pitchFamily="34" charset="0"/>
                    <a:cs typeface="Calibri" panose="020F0502020204030204" pitchFamily="34" charset="0"/>
                  </a:rPr>
                  <a:t>Issue</a:t>
                </a:r>
              </a:p>
            </p:txBody>
          </p:sp>
        </p:grpSp>
        <p:grpSp>
          <p:nvGrpSpPr>
            <p:cNvPr id="8" name="Groupe 7"/>
            <p:cNvGrpSpPr/>
            <p:nvPr/>
          </p:nvGrpSpPr>
          <p:grpSpPr>
            <a:xfrm>
              <a:off x="5614354" y="1677987"/>
              <a:ext cx="382725" cy="382725"/>
              <a:chOff x="1415554" y="713600"/>
              <a:chExt cx="382725" cy="382725"/>
            </a:xfrm>
          </p:grpSpPr>
          <p:sp>
            <p:nvSpPr>
              <p:cNvPr id="22" name="Plus 21"/>
              <p:cNvSpPr/>
              <p:nvPr/>
            </p:nvSpPr>
            <p:spPr>
              <a:xfrm>
                <a:off x="1415554" y="713600"/>
                <a:ext cx="382725" cy="382725"/>
              </a:xfrm>
              <a:prstGeom prst="mathPlus">
                <a:avLst/>
              </a:prstGeom>
            </p:spPr>
            <p:style>
              <a:lnRef idx="0">
                <a:schemeClr val="dk2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dk2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Plus 6"/>
              <p:cNvSpPr txBox="1"/>
              <p:nvPr/>
            </p:nvSpPr>
            <p:spPr>
              <a:xfrm>
                <a:off x="1466284" y="859954"/>
                <a:ext cx="281265" cy="9001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fr-FR" sz="1000" b="1" kern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" name="Groupe 8"/>
            <p:cNvGrpSpPr/>
            <p:nvPr/>
          </p:nvGrpSpPr>
          <p:grpSpPr>
            <a:xfrm>
              <a:off x="5475781" y="2114295"/>
              <a:ext cx="659871" cy="659871"/>
              <a:chOff x="1276981" y="1149908"/>
              <a:chExt cx="659871" cy="659871"/>
            </a:xfrm>
          </p:grpSpPr>
          <p:sp>
            <p:nvSpPr>
              <p:cNvPr id="20" name="Ellipse 19"/>
              <p:cNvSpPr/>
              <p:nvPr/>
            </p:nvSpPr>
            <p:spPr>
              <a:xfrm>
                <a:off x="1276981" y="1149908"/>
                <a:ext cx="659871" cy="659871"/>
              </a:xfrm>
              <a:prstGeom prst="ellipse">
                <a:avLst/>
              </a:prstGeom>
            </p:spPr>
            <p:style>
              <a:lnRef idx="3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Ellipse 8"/>
              <p:cNvSpPr txBox="1"/>
              <p:nvPr/>
            </p:nvSpPr>
            <p:spPr>
              <a:xfrm>
                <a:off x="1373617" y="1246544"/>
                <a:ext cx="466599" cy="46659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5240" tIns="15240" rIns="15240" bIns="15240" numCol="1" spcCol="1270" anchor="ctr" anchorCtr="0">
                <a:noAutofit/>
              </a:bodyPr>
              <a:lstStyle/>
              <a:p>
                <a:pPr lvl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FR" b="1" kern="1200">
                    <a:latin typeface="Calibri" panose="020F0502020204030204" pitchFamily="34" charset="0"/>
                    <a:cs typeface="Calibri" panose="020F0502020204030204" pitchFamily="34" charset="0"/>
                  </a:rPr>
                  <a:t>Target</a:t>
                </a:r>
              </a:p>
            </p:txBody>
          </p:sp>
        </p:grpSp>
        <p:grpSp>
          <p:nvGrpSpPr>
            <p:cNvPr id="10" name="Groupe 9"/>
            <p:cNvGrpSpPr/>
            <p:nvPr/>
          </p:nvGrpSpPr>
          <p:grpSpPr>
            <a:xfrm>
              <a:off x="5614354" y="2827748"/>
              <a:ext cx="382725" cy="382725"/>
              <a:chOff x="1415554" y="1863361"/>
              <a:chExt cx="382725" cy="382725"/>
            </a:xfrm>
          </p:grpSpPr>
          <p:sp>
            <p:nvSpPr>
              <p:cNvPr id="18" name="Plus 17"/>
              <p:cNvSpPr/>
              <p:nvPr/>
            </p:nvSpPr>
            <p:spPr>
              <a:xfrm>
                <a:off x="1415554" y="1863361"/>
                <a:ext cx="382725" cy="382725"/>
              </a:xfrm>
              <a:prstGeom prst="mathPlus">
                <a:avLst/>
              </a:prstGeom>
            </p:spPr>
            <p:style>
              <a:lnRef idx="0">
                <a:schemeClr val="dk2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dk2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" name="Plus 10"/>
              <p:cNvSpPr txBox="1"/>
              <p:nvPr/>
            </p:nvSpPr>
            <p:spPr>
              <a:xfrm>
                <a:off x="1466284" y="2009715"/>
                <a:ext cx="281265" cy="9001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266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fr-FR" sz="700" kern="1200"/>
              </a:p>
            </p:txBody>
          </p:sp>
        </p:grpSp>
        <p:grpSp>
          <p:nvGrpSpPr>
            <p:cNvPr id="11" name="Groupe 10"/>
            <p:cNvGrpSpPr/>
            <p:nvPr/>
          </p:nvGrpSpPr>
          <p:grpSpPr>
            <a:xfrm>
              <a:off x="5475780" y="3264055"/>
              <a:ext cx="758853" cy="659871"/>
              <a:chOff x="1276980" y="2299668"/>
              <a:chExt cx="758853" cy="659871"/>
            </a:xfrm>
          </p:grpSpPr>
          <p:sp>
            <p:nvSpPr>
              <p:cNvPr id="16" name="Ellipse 15"/>
              <p:cNvSpPr/>
              <p:nvPr/>
            </p:nvSpPr>
            <p:spPr>
              <a:xfrm>
                <a:off x="1276980" y="2299668"/>
                <a:ext cx="758853" cy="659871"/>
              </a:xfrm>
              <a:prstGeom prst="ellipse">
                <a:avLst/>
              </a:prstGeom>
            </p:spPr>
            <p:style>
              <a:lnRef idx="3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Ellipse 12"/>
              <p:cNvSpPr txBox="1"/>
              <p:nvPr/>
            </p:nvSpPr>
            <p:spPr>
              <a:xfrm>
                <a:off x="1294594" y="2396304"/>
                <a:ext cx="741239" cy="46659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5240" tIns="15240" rIns="15240" bIns="15240" numCol="1" spcCol="1270" anchor="ctr" anchorCtr="0">
                <a:noAutofit/>
              </a:bodyPr>
              <a:lstStyle/>
              <a:p>
                <a:pPr lvl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FR" b="1" kern="1200">
                    <a:latin typeface="Calibri" panose="020F0502020204030204" pitchFamily="34" charset="0"/>
                    <a:cs typeface="Calibri" panose="020F0502020204030204" pitchFamily="34" charset="0"/>
                  </a:rPr>
                  <a:t>Primitive</a:t>
                </a:r>
              </a:p>
            </p:txBody>
          </p:sp>
        </p:grpSp>
        <p:grpSp>
          <p:nvGrpSpPr>
            <p:cNvPr id="12" name="Groupe 11"/>
            <p:cNvGrpSpPr/>
            <p:nvPr/>
          </p:nvGrpSpPr>
          <p:grpSpPr>
            <a:xfrm>
              <a:off x="6234633" y="2321494"/>
              <a:ext cx="209839" cy="245472"/>
              <a:chOff x="2035833" y="1357107"/>
              <a:chExt cx="209839" cy="245472"/>
            </a:xfrm>
          </p:grpSpPr>
          <p:sp>
            <p:nvSpPr>
              <p:cNvPr id="14" name="Flèche droite 13"/>
              <p:cNvSpPr/>
              <p:nvPr/>
            </p:nvSpPr>
            <p:spPr>
              <a:xfrm>
                <a:off x="2035833" y="1357107"/>
                <a:ext cx="209839" cy="245472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dk2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dk2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" name="Flèche droite 14"/>
              <p:cNvSpPr txBox="1"/>
              <p:nvPr/>
            </p:nvSpPr>
            <p:spPr>
              <a:xfrm>
                <a:off x="2035833" y="1406201"/>
                <a:ext cx="146887" cy="1472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fr-FR" sz="1050" b="1" kern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" name="Ellipse 12"/>
            <p:cNvSpPr/>
            <p:nvPr/>
          </p:nvSpPr>
          <p:spPr>
            <a:xfrm>
              <a:off x="6531576" y="1784359"/>
              <a:ext cx="1358689" cy="1319743"/>
            </a:xfrm>
            <a:prstGeom prst="ellipse">
              <a:avLst/>
            </a:prstGeom>
          </p:spPr>
          <p:style>
            <a:lnRef idx="3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lIns="0" rIns="0" anchor="ctr" anchorCtr="0"/>
            <a:lstStyle/>
            <a:p>
              <a:pPr lvl="0" algn="ctr"/>
              <a:endParaRPr lang="en-US" sz="1800" b="1" kern="120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 algn="ctr"/>
              <a:r>
                <a:rPr lang="en-US" sz="1800" b="1" kern="1200" err="1">
                  <a:latin typeface="Calibri" panose="020F0502020204030204" pitchFamily="34" charset="0"/>
                  <a:cs typeface="Calibri" panose="020F0502020204030204" pitchFamily="34" charset="0"/>
                </a:rPr>
                <a:t>Reeng</a:t>
              </a:r>
              <a:r>
                <a:rPr lang="en-US" sz="1800" b="1" kern="120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 lvl="0" algn="ctr"/>
              <a:r>
                <a:rPr lang="en-US" sz="1800" b="1" kern="1200">
                  <a:latin typeface="Calibri" panose="020F0502020204030204" pitchFamily="34" charset="0"/>
                  <a:cs typeface="Calibri" panose="020F0502020204030204" pitchFamily="34" charset="0"/>
                </a:rPr>
                <a:t>actions</a:t>
              </a:r>
            </a:p>
            <a:p>
              <a:pPr algn="ctr"/>
              <a:endParaRPr lang="en-US" sz="1800"/>
            </a:p>
          </p:txBody>
        </p:sp>
      </p:grp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CD30A787-EF29-4352-BEDC-FFDF5FF8A4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1E6B3B7-92AF-44CE-AF3D-460955EA33A0}" type="slidenum">
              <a:rPr lang="en-US" b="1" smtClean="0"/>
              <a:pPr/>
              <a:t>9</a:t>
            </a:fld>
            <a:r>
              <a:rPr lang="en-US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58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1266</TotalTime>
  <Words>6087</Words>
  <Application>Microsoft Office PowerPoint</Application>
  <PresentationFormat>Affichage à l'écran (16:9)</PresentationFormat>
  <Paragraphs>1018</Paragraphs>
  <Slides>59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68" baseType="lpstr">
      <vt:lpstr>Muli</vt:lpstr>
      <vt:lpstr>Alfa Slab One</vt:lpstr>
      <vt:lpstr>Calibri</vt:lpstr>
      <vt:lpstr>Courier New</vt:lpstr>
      <vt:lpstr>Gill Sans</vt:lpstr>
      <vt:lpstr>Arial</vt:lpstr>
      <vt:lpstr>Proxima Nova</vt:lpstr>
      <vt:lpstr>Questrial</vt:lpstr>
      <vt:lpstr>Gameday</vt:lpstr>
      <vt:lpstr>Models and Tools for Usage based   e-Learning Documents Reengineering </vt:lpstr>
      <vt:lpstr>Roadmap</vt:lpstr>
      <vt:lpstr>Background &amp; Motivation</vt:lpstr>
      <vt:lpstr>Background &amp; Motivation</vt:lpstr>
      <vt:lpstr>Background &amp; Motivation</vt:lpstr>
      <vt:lpstr>Research aim</vt:lpstr>
      <vt:lpstr>Roadmap</vt:lpstr>
      <vt:lpstr>Usage-based document reengineering</vt:lpstr>
      <vt:lpstr>Usage-based document reengineering</vt:lpstr>
      <vt:lpstr>Document model</vt:lpstr>
      <vt:lpstr>Issues related to document structures</vt:lpstr>
      <vt:lpstr>Issues related to document structures</vt:lpstr>
      <vt:lpstr>Issues related to document structures</vt:lpstr>
      <vt:lpstr>Issues related to document structures</vt:lpstr>
      <vt:lpstr>Issues related to document structures</vt:lpstr>
      <vt:lpstr>Taxonomy of document reengineering actions</vt:lpstr>
      <vt:lpstr>Usage-based document reengineering</vt:lpstr>
      <vt:lpstr>Document-related issues and reengineering primitives</vt:lpstr>
      <vt:lpstr>Document-related issues and reengineering primitives</vt:lpstr>
      <vt:lpstr>Document-related issues and reengineering primitives</vt:lpstr>
      <vt:lpstr>Document-related issues and reengineering primitives</vt:lpstr>
      <vt:lpstr>Document-related issues and reengineering primitives</vt:lpstr>
      <vt:lpstr>Roadmap</vt:lpstr>
      <vt:lpstr>Log-based approach for course revision</vt:lpstr>
      <vt:lpstr>Session identification: WUM methods</vt:lpstr>
      <vt:lpstr>Session identification: WUM methods</vt:lpstr>
      <vt:lpstr>Session identification: WUM methods</vt:lpstr>
      <vt:lpstr>An new algorithm for extracting reading sessions</vt:lpstr>
      <vt:lpstr>A new algorithm for extracting reading sessions</vt:lpstr>
      <vt:lpstr>A new algorithm for extracting reading sessions</vt:lpstr>
      <vt:lpstr>A new algorithm for extracting reading sessions</vt:lpstr>
      <vt:lpstr>Reading session-based Indicators</vt:lpstr>
      <vt:lpstr>Reading session-based Indicators</vt:lpstr>
      <vt:lpstr>Indicator-based issue detection &amp; revision suggestion</vt:lpstr>
      <vt:lpstr>Indicator-based issue detection &amp; revision suggestion</vt:lpstr>
      <vt:lpstr>Indicator-based issue detection &amp; revision suggestion</vt:lpstr>
      <vt:lpstr>Roadmap</vt:lpstr>
      <vt:lpstr>Implementation of the log-based approach</vt:lpstr>
      <vt:lpstr>CoReaDa interface</vt:lpstr>
      <vt:lpstr>Roadmap</vt:lpstr>
      <vt:lpstr>Platform &amp; Objectives</vt:lpstr>
      <vt:lpstr>Study 1: session identification algorithm </vt:lpstr>
      <vt:lpstr>Study 1: session identification algorithm </vt:lpstr>
      <vt:lpstr>Study 1: session identification algorithm </vt:lpstr>
      <vt:lpstr>Study 2: Relevance of the set of indicators</vt:lpstr>
      <vt:lpstr>Study 3: Issue detection and revision suggestion</vt:lpstr>
      <vt:lpstr>Study 3: Issue detection and revision suggestion</vt:lpstr>
      <vt:lpstr>Study 3: Issue detection and revision suggestion</vt:lpstr>
      <vt:lpstr>Study 3: Issue detection and revision suggestion</vt:lpstr>
      <vt:lpstr>Study 4: Detected issues vs learners’ real problems</vt:lpstr>
      <vt:lpstr>Study 4: Detected issues vs learners’ real problems</vt:lpstr>
      <vt:lpstr>Study 5: a) CoReaDa usability</vt:lpstr>
      <vt:lpstr>Study 5: a) CoReaDa usability</vt:lpstr>
      <vt:lpstr>Study 5: b) CoReaDa acceptance</vt:lpstr>
      <vt:lpstr>Study 5: b) CoReaDa acceptance</vt:lpstr>
      <vt:lpstr>Roadmap</vt:lpstr>
      <vt:lpstr>Conclusion</vt:lpstr>
      <vt:lpstr>Perspectives</vt:lpstr>
      <vt:lpstr>Academic 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Models and Tools for Usage-based e-Learning  Documents Reengineering </dc:title>
  <cp:lastModifiedBy>Madjid Sadallah</cp:lastModifiedBy>
  <cp:revision>280</cp:revision>
  <dcterms:modified xsi:type="dcterms:W3CDTF">2021-06-04T23:40:25Z</dcterms:modified>
</cp:coreProperties>
</file>